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688" r:id="rId4"/>
    <p:sldId id="701" r:id="rId5"/>
    <p:sldId id="702" r:id="rId6"/>
    <p:sldId id="703" r:id="rId7"/>
    <p:sldId id="750" r:id="rId8"/>
    <p:sldId id="753" r:id="rId9"/>
    <p:sldId id="713" r:id="rId10"/>
    <p:sldId id="751" r:id="rId11"/>
    <p:sldId id="714" r:id="rId12"/>
    <p:sldId id="716" r:id="rId13"/>
    <p:sldId id="752" r:id="rId14"/>
    <p:sldId id="721" r:id="rId15"/>
    <p:sldId id="722" r:id="rId16"/>
    <p:sldId id="807" r:id="rId17"/>
    <p:sldId id="477" r:id="rId18"/>
    <p:sldId id="399" r:id="rId19"/>
    <p:sldId id="409" r:id="rId20"/>
    <p:sldId id="481" r:id="rId21"/>
    <p:sldId id="482" r:id="rId22"/>
    <p:sldId id="50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autoAdjust="0"/>
    <p:restoredTop sz="95326" autoAdjust="0"/>
  </p:normalViewPr>
  <p:slideViewPr>
    <p:cSldViewPr snapToGrid="0">
      <p:cViewPr varScale="1">
        <p:scale>
          <a:sx n="81" d="100"/>
          <a:sy n="81" d="100"/>
        </p:scale>
        <p:origin x="98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4-05T16:07:45.632"/>
    </inkml:context>
    <inkml:brush xml:id="br0">
      <inkml:brushProperty name="width" value="0.05" units="cm"/>
      <inkml:brushProperty name="height" value="0.05" units="cm"/>
      <inkml:brushProperty name="color" value="#ED1C24"/>
      <inkml:brushProperty name="fitToCurve" value="1"/>
    </inkml:brush>
  </inkml:definitions>
  <inkml:trace contextRef="#ctx0" brushRef="#br0">16052 1475 0,'-26'-26'0,"0"0"16,0 26-16,26-27 16,-27 27-16,27 27 31,0-1-31,0 0 0,0 0 15,0 0-15,0 0 0,0 1 16,0 25-16,27-26 16,-27 0-16,26-26 0,-26 27 15,26-27-15,0 26 16,0-26-16,1 0 0,-1-26 16,26 26-16,-26-27 0,0 1 15,1 0-15,-1 0 16,-26-27-16,0 27 0,0 0 15,-26-26-15,-1 26 16,-25-1-16,26 1 0,0 0 16,0 26-16,-1 0 0,1 0 15,0 0-15,26 26 16,0 0 0,26-26-16,-26 27 15,26-1-15,1-26 16,-1 26-16,0-26 15,0 0-15,0 0 16</inkml:trace>
  <inkml:trace contextRef="#ctx0" brushRef="#br0" timeOffset="496">16314 1423 0,'26'-27'0,"0"1"15,1 26-15,-27-26 16,26 0-16,-26 0 0,26-1 16,-26 1-16,26 0 15,0 52 1,-26 0-1,27 1 1,-27-1-16,26 26 0,-26-26 16,0 1-16,26-1 15,-26 0-15,26 0 0,-26 0 16,26-26 15,-26-26-31,26 0 16,-26 0-16,27 26 15,-27-26-15,26-1 0,0 1 16,-26 0-16,26 0 16,0 52 15,1-26 0,-1 0 0,0-26-15,0 0 0,0-1-16,0 27 15,1 0 1,-27 27 0,0-1-16,26 0 15,0 0-15,-26 0 16,0 1-16,26-1 0,0 0 15</inkml:trace>
  <inkml:trace contextRef="#ctx0" brushRef="#br0" timeOffset="-32889">1493 5534 0,'0'-26'16,"0"-1"-16,0 1 16,26 0-1,-26 0 1,0 0-1,0 52 17,0 0-17,-26 0 1,26 0-16,0 27 0,0-1 16,0-26-16,0 27 15,0 25-15,0-25 0,0-1 16,0 26-16,0-25 15,26 25-15,-26 1 0,0-27 16,0 27-16,0-1 0,0-25 16,0 25-16,26 1 15,-26-1-15,0-25 0,0 25 16,0 1-16,0-27 16,27 27-16,-27-27 0,0 1 15,0-1-15,0 0 0,0 1 16,0-27-16,0 0 15,0 0-15,0 0 0,0 1 16,0-1 0,-27-26 31,27 26-32,27-26 16,-1 0-31,0 0 16,0 0 0,26 0-16,1-26 0,-1 26 15,27 0-15,-1-26 0,27 26 16,26-27-16,0 1 16,26 26-16,26-26 0,27 0 15,26 0-15,-1 0 16,27-1-16,0 1 0,0 26 15,26-26-15,-26 26 0,0 0 16,-1 0-16,-25 0 16,0 0-16,-1 0 0,-25 0 15,-1 0-15,1 0 16,-27 0-16,0 0 0,1 0 16,-27 0-16,-26-26 15,26 26-15,-26 0 0,-26-26 16,-1 26-16,1 0 0,-53-27 15,27 27-15,-53 0 16,0-26-16,1 26 0,-27-26 16,0 0-1,-27 26 1,1-26-16,0 0 16,26-1-1,-26 1-15,26 0 16,0 0-16,0-27 15,0 27-15,0-26 16,0 26-16,-26-27 0,26-25 16,0 25-16,-27 1 15,27-27-15,-26 1 0,26-1 16,-26-25-16,26 25 0,0-26 16,-26-26-16,26 27 15,-26-27-15,26 26 0,0-26 16,-27 26-16,27 1 0,0 25 15,-26 0-15,26 1 16,0-1-16,-26 27 0,26 26 16,0-27-16,0 27 15,0 0-15,0 0 16,-26 0-16,26-1 16,-26 27-1,0 0 1,-1 0-1,-25 0-15,26 0 16,-27 0-16,-25 0 16,-1 0-16,-25 27 0,-1-27 15,-26 26-15,0-26 0,-26 26 16,-26-26-16,-1 26 16,-25 0-16,-1 1 0,-25-1 15,-1 0-15,0 0 0,27-26 16,-27 26-16,27 0 15,25 1-15,-25-1 0,26 0 16,-1-26-16,27 26 16,-26 0-16,26-26 0,26 27 15,0-27-15,0 0 0,52 26 16,1-26-16,-1 0 16,27 0-16,26 0 0,0 0 15,-1 0-15,1 26 16,0-26-16,0 0 0,0 0 15,-1 26-15,1-26 16,0 0 0,0 26-16,0-26 0,0 0 15,-1 0-15,1 0 16,0 0-16,0 0 16,0 0-16,-1 0 0,1 0 15,0 0-15,0 0 16,0 0-16,-1 0 15,1 0-15,0 0 16,0 27-16,0-27 16,0 0-16,-1 26 0,1-26 15,0 0-15,0 26 16,0-26-16,-1 0 0,1 26 16,0-26-16,0 0 15,-27 26-15,27-26 0,0 26 16,0-26-16,0 27 0,0-27 15,-1 26-15,1-26 16,26 26-16,-26-26 0,26 26 16,-26-26-16,26 26 15,-26 1-15,26-1 0,-27 0 16,27 0-16,0 0 16,-26 1-16,26-1 15,-26-26-15,26 26 0,0 0 16,-26-26-16</inkml:trace>
  <inkml:trace contextRef="#ctx0" brushRef="#br0" timeOffset="-32108">2462 5796 0,'0'26'15,"0"0"17,0 0-32,0 0 0,0 27 15,0-27-15,0 26 16,0 1-16,0-27 0,26 26 16,-26-26-16,0 1 0,0-1 15,0 0-15,0-52 31,-26 0-15,26-1-16,0 1 0,-26-26 16,26-1-16,-26-25 0,26 25 15,0-25-15,0 26 16,0-27-16,26 27 0,0-1 16,0 1-16,26 0 15,1 25-15,-1 1 0,1 0 16,-1 26-16,0 0 0,27 0 15,-53 0-15,26 26 16,-25 0-16,-27 27 0,0-27 16,0 26-16,-27-26 0,1 27 15,-26-27-15,26 26 16,-27-25-16,27-1 0,-26 0 16,26-26-16,26 26 15,-27-26-15,54 0 16,25 0-1,-26 0 1,26 0-16,1 0 0,-1 26 16,1-26-16,-1 26 15,0-26-15,-25 27 0,-1-1 16,-26 0-16,0 0 0,-26 0 16,-1 1-16,-25-1 15,0 0-15,-1 0 0,-25 0 16,25 1-16,-25-27 15,25 26-15,1-26 0,0 0 16,25-26-16,1-1 0,0 1 16</inkml:trace>
  <inkml:trace contextRef="#ctx0" brushRef="#br0" timeOffset="-31674">3431 5638 0,'26'0'0,"-26"-26"16,26 0-16,-26 0 15,0 52 1,0 0 0,0 0-16,0 27 0,0-27 15,0 26-15,0 1 0,0-1 16,0 0-16,0-25 15,0 25-15,0-26 0,0 0 16,0-52 0,0 0-1,-26 0-15,26-27 16,0 1-16,0-26 0,0 25 16,0-25-16,0 25 0,0-25 15,0 25-15,26 1 16,0 26-16,0 26 0,1 0 15,-1 0-15,26 26 0,1 0 16,-1 27-16,0-1 16,1 26-16,-27-25 0,26 25 15,-26-25-15,27 25 16,-27-25-16,-26-1 0,26-26 16,-26 27-16,0-27 15</inkml:trace>
  <inkml:trace contextRef="#ctx0" brushRef="#br0" timeOffset="-31508">3483 5900 0,'-26'-26'0,"0"0"16,26 0 0,0 0-1,26 26-15,0-27 16,26 27-16,-25 0 0,25-26 15,27 26-15</inkml:trace>
  <inkml:trace contextRef="#ctx0" brushRef="#br0" timeOffset="-31128">5080 5455 0,'0'-26'15,"0"0"-15,-26 26 16,0-26-16,0-1 0,0 27 16,0-26-16,-27 26 15,27 0-15,0 0 0,-27 0 16,27 0-16,-26 26 16,-1 1-16,1-1 0,0 0 15,26 0-15,-27 0 0,27 1 16,0-1-16,26 0 15,0 0-15,0 0 0,26 0 16,26-26-16,1 27 16,-1-27-16,0 26 0,27-26 15,0 0-15,-1 0 0,1 0 16,-27 26-16,0-26 16,1 0-16,-27 26 0,-26 0 15,-26 1 1,-27-1-16,1 0 0,-53 0 15,27 0-15,-53 0 0</inkml:trace>
  <inkml:trace contextRef="#ctx0" brushRef="#br0" timeOffset="-30341">629 8676 0,'-26'-26'16,"0"26"-1,26-26-15,-27 26 0,1 0 16,0 0-16,-26 26 0,-1 0 16,1 0-16,-1 0 15,1 1-15,0 25 0,-1 0 16,1 1-16,26-27 0,0 26 15,26-26-15,0 27 16,0-27-16,26 0 0,0 0 16,26 0-16,1 1 15,-1-27-15,27 0 0,-1 0 16,-25 0-16,25-27 0,27-25 16,-53 0-1,-26-1-15,1 1 0,-27 0 16,0-1-16,-27 1 0,1 0 15,0-1-15,-26 1 16,26-1-16,-27 27 0,27 0 16,-26 26-16,25 0 15,1 0-15</inkml:trace>
  <inkml:trace contextRef="#ctx0" brushRef="#br0" timeOffset="-29746">236 9278 0,'-26'0'15,"0"26"-15,26 1 16,0-1-16,-26 0 15,26 26-15,-27 1 0,1-1 16,26 0-16,-26 1 16,0-1-16,26 1 0,-26-1 15,-1-26-15,27 26 16,0-25-16,0-1 0,0 0 16,0 0-1,27-26 1,-1 0-1,26 0-15,-26-26 0,27 26 16,25 0-16,-25 0 16,25 0-16,-25 0 0,25 0 15,1 0-15,-27 0 16,27 26-16,-27-26 0,0 0 16,-25 26-16,-1-26 0,0 0 15,0 0-15,-26-26 16,0 0-16,0 0 15,0 0-15,-26-27 16,0 1-16,0 0 0,-27-1 16,27-25-16,-26 25 0,25 1 15,1 0-15,-26-1 16,26 1-16,26 26 0,-26-1 16,-1 1-1,27 0-15,0 52 47</inkml:trace>
  <inkml:trace contextRef="#ctx0" brushRef="#br0" timeOffset="-29068">1284 9383 0,'26'0'0,"0"0"16,0 0-16,0-26 15,27 26-15,-1 0 0,27 0 16,-1-26-16,27 26 16,0-27-16,26 27 0,-27 0 15,1 0-15,26-26 0,-26 26 16,-1 0-16,-25 0 16,26 0-16,-27-26 0,1 26 15,-1 0-15,-25 0 16,25 0-16,-51-26 0,25 26 15,-26 0-15,0 0 0,0 0 16,-26-26-16,27 26 16,-27-27-16,26 27 15,-26-26-15,0 0 0,26 0 16,-26 0 0,0 0-16,0-27 0,0 27 15,0-26-15,0 25 16,0-25-16,-26-26 0,26-1 15,-26 0-15,26 1 0,-27-27 16,1 0-16,0 27 16,0-27-16,26 27 0,-26-27 15,26 26-15,-26 1 16,26 25-16,0 1 0,-27 0 16,27-1-16,0 1 0,0 26 15,0-1-15,0 1 16,0 0-16,0 52 62,-26-26-46</inkml:trace>
  <inkml:trace contextRef="#ctx0" brushRef="#br0" timeOffset="-28654">2776 7550 0,'-26'0'16,"52"0"62,0-26-62,-26 0-1,26 26-15,-26-27 0,27 1 16,-1 0-16,0 0 15,-26 0-15,26-1 0,0 1 16,-26 0-16,27 26 16,-1 0-16,0 0 15,0 0-15,0 26 16,27 0-16,-27 1 16,52 25-16,-25-26 15,-27 0-15,0 1 0,27 25 16</inkml:trace>
  <inkml:trace contextRef="#ctx0" brushRef="#br0" timeOffset="-27243">2933 3858 0,'0'26'15,"0"0"-15,0 0 16,26 1-16,-26-1 0,0 26 16,27 0-16,-27 27 15,26-27-15,-26 27 0,0 0 16,26-27-16,-26 26 16,0 1-16,0-27 0,26 1 15,-26-1-15,0-26 0,0 0 16,0 1-16,0-1 15</inkml:trace>
  <inkml:trace contextRef="#ctx0" brushRef="#br0" timeOffset="-26769">2671 3884 0,'0'26'47,"0"0"-47,0 1 16,-26-1-16,26 0 15,-26 0-15,26 0 16,-26 0-16,26 1 16,-26-27-1,26-27 1,0 1-1,0 0 1,26-26-16,0 26 0,-26-27 16,26 27-16,0 0 0,1 26 15,-1-26-15,0 26 16,0 0-16,26 0 16,-25 26-16,-1 0 15,0-26-15,26 26 0,-25 0 16,-1 1-16,0-1 0</inkml:trace>
  <inkml:trace contextRef="#ctx0" brushRef="#br0" timeOffset="-24262">1388 2601 0,'0'-26'16,"26"0"15,1 26-15,-1 0-1,0 0-15,0 0 0,0 26 16,1 0-16,-1 0 16,-26 0-16,0 27 15,0-27-15,0 26 0,0-26 16,0 27-16,0-27 0,-26 26 16,26-25-16,0-1 15,0 0-15,26 0 16,0-26-1,0-26-15</inkml:trace>
  <inkml:trace contextRef="#ctx0" brushRef="#br0" timeOffset="-24086">1414 2365 0,'-26'0'0,"52"26"47</inkml:trace>
  <inkml:trace contextRef="#ctx0" brushRef="#br0" timeOffset="-23660">1833 2653 0,'0'-26'0,"0"0"16,27 52 30,-27 0-30,26-26-16,-26 53 0,26-27 16,-26 0-16,0 0 0,0 0 15,0 1 1,0-54 15,0 1-15,-26 0-16,26 0 0,0 0 15,0-1-15,26-25 16,-26 26-16,26 0 16,0 0-16,1 26 15,-1 26-15,0 0 16,0 0-16,-26 26 16,26-25-16,-26-1 15,26 26-15</inkml:trace>
  <inkml:trace contextRef="#ctx0" brushRef="#br0" timeOffset="-23169">2488 2653 0,'26'-26'0,"-26"0"16,0 0-1,-26 26-15,0-26 16,0-1-16,0 27 16,-1 0-1,1 0-15,0 27 0,0-27 16,26 26-16,-26-26 16,-1 26-16,27 0 0,-26-26 15,26 26-15,0 0 0,0 1 16,0-1-1,26 0-15,1-26 16,-1 0 0,0 0-16,-26-26 15,26 0-15,0-1 0,1 1 16,-27-26-16,0 0 16,26 25-16,-26-25 0,0 0 15,0-1-15,0 1 16,0-1-16,0 27 0,0 0 15,26 0-15,-26 52 16,26 0 0,-26 0-16,26 27 0,-26-27 15,26 26-15,-26 1 16,27-1-16,-27 1 0,26-27 16,-26 26-16,26-26 0,-26 0 15</inkml:trace>
  <inkml:trace contextRef="#ctx0" brushRef="#br0" timeOffset="-22792">2724 2522 0,'26'0'62,"0"0"-62,0 0 16,0-26-16,1 26 0,-1 0 16,0 0-16,0-26 15,0 26-15,1 0 0,-1 0 16,-26-26-16,-26 26 16,-1-26-16,-25-1 15,26 27-15,0-26 16,-1 26-16,1 0 15,0 0-15,0 0 0,0 0 16,26 26-16,-26 1 0,26-1 16,0 0-16,0 26 15,0-25-15,26-1 0,0 26 16,0-26-16,0 0 16,0-26-16,27 27 0,-1-27 15,-26 0-15</inkml:trace>
  <inkml:trace contextRef="#ctx0" brushRef="#br0" timeOffset="-22570">3143 2365 0,'-26'-26'16,"26"52"30,26-26-46,-26 26 0,0 1 16,26-1-16,-26 0 16,26 0-16,-26 0 0,0 1 15,0-1-15,26 0 16,-26 0-16</inkml:trace>
  <inkml:trace contextRef="#ctx0" brushRef="#br0" timeOffset="-22346">3274 2365 0,'0'-26'16,"-27"26"-16,1 0 16,0 0-1,0 26-15,0 0 0,0 1 16,-1-1-16,1 0 0,0 26 15,-26-25-15,25 25 16,1 0-16,0-26 0,26 1 16,-26-1-16,26 0 0</inkml:trace>
  <inkml:trace contextRef="#ctx0" brushRef="#br0" timeOffset="-22156">3745 2391 0,'-26'0'16,"0"0"-16,-1 0 16</inkml:trace>
  <inkml:trace contextRef="#ctx0" brushRef="#br0" timeOffset="-21695">3928 2025 0,'-26'-26'16,"0"26"0,0 26-1,26 0 1,0 0-16,26 27 16,-26-1-16,26-26 0,-26 26 15,26 1-15,-26-1 0,26 1 16,-26-1-16,27-26 15,-27 27-15,0-27 0,0 0 16,0-52 15,0 0-31,0-1 16,0 1-16,26 0 16,0-26-16,-26 25 0,26 1 15,0 0-15,1 0 16,-1 26-16,0 0 0,0 26 15,0-26-15,0 26 16,1 0-16,-1 27 16,-26-27-16,26 0 0,-26 0 15,26-26 1,-26 27-16</inkml:trace>
  <inkml:trace contextRef="#ctx0" brushRef="#br0" timeOffset="-21468">4347 2077 0,'0'-26'0,"0"0"16,0 0-16,0 52 31,26 0-31,-26 0 16,27 27-16,-27-1 0,26-26 15,0 26-15,-26 1 16,26-1-16,-26-26 0,26 27 16,-26-27-16,0 0 15</inkml:trace>
  <inkml:trace contextRef="#ctx0" brushRef="#br0" timeOffset="-20788">4295 2418 0,'-26'-27'16,"-1"27"-16,27-26 16,0 0-1,27 26-15,-1 0 16,-26-26-16,26 26 16,26-26-16,-25-1 0,-1 27 15,26 0-15,-26-26 0,1 26 16,-1 0-16,0-26 15,0 26-15,0 0 16,-26 26 31,0 0-31,26 1-16,-26-1 0,0 0 15,27 0-15,-27 0 16,26 27-16,-26-27 0,0 0 15,0 0-15,26-26 16,-26-26 15,0 0-31,0 0 16,0-27-16,0 27 16,0 0-16,0 0 0,0-27 15,26 53-15,-26-26 16,26 0-16,1 52 31,-27 0-15,0 1-16,0-1 15,26 0 1,-26-52 15,26 0-15,-26-1-16,26 27 15,-26-26-15,26 26 16,1 0-16,-1 0 16,0 26-16,0 1 15,-26-1-15,26 26 16,-26-26-16,26 1 16,-26-1-16,27 0 0,-27 0 15</inkml:trace>
  <inkml:trace contextRef="#ctx0" brushRef="#br0" timeOffset="-20488">5080 1972 0,'-26'-52'0,"26"26"0,0 0 16,-26 0-1,26 52 1,26 0-1,-26 0-15,26 0 16,-26 27-16,27-27 0,-1 26 16,0 1-16,0-1 15,-26-26-15,26 26 0,1 1 16,-27-27-16,0 0 16,26 0-16,-26 1 15,26-27 1,0 0-1</inkml:trace>
  <inkml:trace contextRef="#ctx0" brushRef="#br0" timeOffset="-19844">5657 2103 0,'-27'0'15,"54"0"64,-1-26-64,26 0-15,27 0 0,25 0 16,27-1-16,26-25 0,27-26 15,51 25-15,1-25 16,26 25-16,26-25 0,0 25 16,-26-25-16,26 25 0,-52 1 15,-1 0-15,-25 25 16,-27-25-16,-26 26 0,-26 0 16,-26 0-16,-27-1 15,1 27-15,-53 0 0,0-26 16,-52 26-1,0 0 1,-26 0-16,25 0 16,1 0-16,0 0 15</inkml:trace>
  <inkml:trace contextRef="#ctx0" brushRef="#br0" timeOffset="-19606">9244 1004 0,'-26'0'0,"0"0"16,-1 0-16,54 0 63,-1 26-63,0-26 0,0 26 15,26-26-15,-25 26 0,-1 0 16,0 1-16,-26-1 15,26 0-15,-26 0 0,0 0 16,0 0-16,-26 1 16,-26-1-16</inkml:trace>
  <inkml:trace contextRef="#ctx0" brushRef="#br0" timeOffset="-16898">10213 1501 0,'0'26'63,"0"0"-48,0 1-15,0-1 16,26 26-16,0-26 16,0 53-16,1-27 15,-1-25-15,26-1 0,-26 0 16,27 0-16,-1-26 0,0 0 16,1 0-16,25 0 15,1-26-15,-1 0 0,1 0 16,0-1-16,-1 1 15,1 0-15,-27-26 0,0 25 16,1 1-16,-27 0 0,-26 0 16,26 0-16,-26-1 15,0 1-15,26 26 0,1-26 16,-1 26-16,0 0 16,26 0-16,1 0 0,25 26 15,-25-26-15,25 26 16,1-26-16,-1 0 0,1 0 15,26 0-15,-27 0 0,1 0 16,25-26-16,-25 0 16,0-26-16,25 26 0,-25-27 15,-27 27-15,27-26 16,-27-1-16,0 1 0,-25 26 16,-1-27-16,-26 1 0,0 0 15,0-1-15,0 27 16,-26 0-16,-1-27 0,1 53 15,26-26-15,-26 0 16,52 0 15,0 26-31,1 0 0,-1 0 16,0-26-16,0 26 0,0-26 16,1-1-16,-1 1 0,0 0 15,-26-26-15,26 25 16,-26 1-16,0-26 0,-26 26 15,-26-27-15,-1 27 16,1 0-16,-53 0 0,0 0 16,1-1-16,-27 1 0,-26 26 15,26-26-15,-26 26 16,52 0-16,-26 0 0,52 0 16,1 0-16,25 0 15,27 0-15,0 26 0,52 0 31,0-26-31,1 0 16,-1-26-16,0 0 16,-26 0-1,0 0-15,0-1 0,0 1 16,-26 0-16,-27 26 0,27-26 16,-26 0-16,-27 26 15,27-26-15,-27 26 0,-25 0 16,25 0-16,-26 0 15,1 0-15,-1 0 0,0 26 16,27-26-16,-27 26 0,26-26 16,1 26-16,25 0 15,1-26-15,0 26 0,25 1 16,1-1-16,0 0 16,26 0-1,-26-52 16,0 26-15,-27-26-16,27 26 16,-26 0-16,-1 0 15,1 0-15,-27 0 0,27 26 16,-27 0-16,27 0 16,0 1-16,-1-1 0,27 0 15,0 0-15,0 27 16,0-27-16,26 0 0,0 0 15,0 0-15,0 0 0,0 1 16,26-1-16,-26 0 16,26 0-16,0 0 15,-26 1-15,26-27 16,-26 26-16,27-26 16,-27 26-16,-27 0 15,1-26 1,26 26-16,-26 0 0,0 1 15,0-1-15,26 26 16,0-26-16,0 1 0,0-1 16,0 0-16,26 0 15,-26 0-15,26-26 16,0 27-16,-26-1 16,26-26-1,-26 26 1,27-26 109,-27 26-110,26-26 1,0 26-16,0 0 16,0 1-1,0-1 1,-26 0-16,0 0 31,0 0-31,0 1 16,-26-1-1,26 0-15,0 0 0,-26-26 16,26 26-16,0 0 16,0 1-16,0-1 15,26-26-15,0 26 16,1-26-16,-1 26 0,0-26 16,26 0-16,-25 0 15,25 0-15,0 26 0,1-26 16,-27 0-16,26 0 15,-26 0-15,1-26 0,-1 26 16,0-26-16,0 26 16,-26-26-1,0 0 17,26 52-1</inkml:trace>
  <inkml:trace contextRef="#ctx0" brushRef="#br0" timeOffset="-13619">10867 925 0,'27'-26'15,"-27"0"-15,0-1 16,-27 1-16,1 0 15,-26 26 1,26 26-16,-27-26 0,1 26 16,0 27-16,-1-27 0,1 26 15,-1 1-15,1-1 16,0-26-16,26 27 0,26-1 16,0 0-16,0 1 15,26-27-15,26 0 0,0 0 16,1 1-16,25-1 15,1-26-15,0 0 0,-1 0 16,1-26-16</inkml:trace>
  <inkml:trace contextRef="#ctx0" brushRef="#br0" timeOffset="-13361">11286 925 0,'0'-26'0,"0"0"31,0 52-15,0 0 0,0 0-16,0 0 15,0 27-15,0-27 16,27 0-16,-27 27 0,0-27 15,26 26-15,-26-26 0,0 0 16,0 1-16,0-1 16</inkml:trace>
  <inkml:trace contextRef="#ctx0" brushRef="#br0" timeOffset="-13050">11025 977 0,'-53'-26'0,"27"-26"0,26 26 16,-26-1-16,26 1 0,0 0 15,26 26-15,0 0 16,0-26-16,27 26 0,25 0 16,-25 0-16,25 26 0,1-26 15,-1 26-15,1 0 16,-1 1-16,-25-1 0,-27 0 15,0 0-15,-26 27 16,-26-27-16,-26 0 0,25 0 16,-51 27-16,26-27 0,-27 0 15,27 0-15,-27-26 16,53 26-16,-27-26 0,27 26 16,0-26-16</inkml:trace>
  <inkml:trace contextRef="#ctx0" brushRef="#br0" timeOffset="-12468">11810 794 0,'0'-26'0,"0"0"15,-26 26 1,26 26 15,0 0-31,0 0 0,0 0 16,0 1-16,0 25 15,0-26-15,0 27 0,0-27 16,0 0-16,0 0 16,0 0-16,0 1 0,-26-27 31,26-27-16,-26 1-15,26 0 16,0 0-16,0-27 0,0 27 16,0-26-16,26 26 15,-26-27-15,0 27 0,26 0 16,-26 0-16,26 26 16,0 0-16,0 26 15,1 0 1,-1 0-16,0 0 0,0 27 15,27-27-15,-27 0 0,26 0 16,-26 1-16,1-27 16,-1 0-16,26 0 0,-26 0 15,0-27 1,-26 1-16,27 0 0,-27 0 16,0-27-16,0 1 0,0 26 15,-27-26-15,27-1 16,0 27-16,-26-26 0,26 25 15,0 1-15,0 52 32,-26 27-32,26-27 15</inkml:trace>
  <inkml:trace contextRef="#ctx0" brushRef="#br0" timeOffset="-11647">10030 1868 0,'0'-26'0,"0"-1"31,-27 27-31,-25 27 16,26-27-16,-53 26 16,1 0-16,-1 0 15,-52 0-15,0 0 0,-26 27 16,0-27-16,-26 26 15,-27 1-15,1-27 0,-1 26 16,1-26-16,-27 27 0,27-27 16,-1 0-16,27 0 15,0 1-15,52-1 0,0 0 16,26-26-16,53 26 16,-1-26-16,27 0 0,0 0 15,52 0 1,0 0-16</inkml:trace>
  <inkml:trace contextRef="#ctx0" brushRef="#br0" timeOffset="-11328">6678 2287 0,'0'-27'0,"-26"27"32,26 27-32,0-1 15,-27 0-15,1 0 16,0 27-16,0-27 0,0 26 16,-1-26-16,1 1 15,0 25-15,0-26 0,0 0 16,0-26-16,52 0 31,0 0-15,0 0-16,0 0 0,27 0 15,-27 26-15,26 1 16</inkml:trace>
  <inkml:trace contextRef="#ctx0" brushRef="#br0" timeOffset="-9193">6494 3308 0,'27'0'16,"-27"-26"31,-27 26-16,27 26-31,-26-26 0,0 26 16,0-26-16,0 26 15,0 0-15,-1-26 0,27 27 16,-26-1-16,26 0 16,26 0-1,1-26-15,-1 0 0,0 26 16,26-26-16,-26 27 16,27-27-16,-27 26 0,0-26 15,0 0-15,1 26 16,-27 0-16,-27-26 15,1 26-15,0-26 16,0 27-16,-27-27 0,27 0 16,-26 26-16,0-26 0,25 0 15,1 0-15,0 0 16,0-26-16,0 26 0</inkml:trace>
  <inkml:trace contextRef="#ctx0" brushRef="#br0" timeOffset="-8696">6887 3334 0,'0'-26'0,"0"0"31,0 0-15,-26 26-1,0 0 1,0 0 0,-1 26-1,27 0-15,-26-26 0,26 26 16,-26 0-16,26 0 15,0 1-15,0-1 16,26 0-16,0 0 16,1-26-1,-1 0-15,0 0 0,0-26 16,-26 0 0,0 0-16,0-1 15,0 1-15,0 0 16,0 0-16,0 0 15,0 52 17,26-26-32,-26 26 15,0 0-15,27-26 16,-27 26-16</inkml:trace>
  <inkml:trace contextRef="#ctx0" brushRef="#br0" timeOffset="-8243">7044 3098 0,'-26'-26'15,"26"0"-15,-26 0 0,0 26 16,26 26 0,26 0-1,-26 27-15,26-27 16,-26 26-16,26 1 0,-26 25 15,27-26-15,-27 1 0,26-1 16,0-26-16,-26 27 16,26-27-16,-26 0 0,0 0 15,26 1-15,-26-1 16,0-52 0,0-1-1,-26 1-15,26 0 16,-26 0-16,26-27 0,-26 1 15,26 0-15,0-1 16,0 1-16,0 26 0,0 0 16,0-1-16,26 1 0,0 26 15,0 0-15,0 0 16,1 0-16,-1 0 0,0 26 16,0 1-16,0-1 15,-26 0-15,0 0 16,-26-26-16,0 26 0,0 0 15,0-26-15,-1 0 16,1 0-16</inkml:trace>
  <inkml:trace contextRef="#ctx0" brushRef="#br0" timeOffset="-7868">7463 3151 0,'0'-26'0,"0"52"47,0 0-31,0 0-16,0 0 15,27 1-15,-27-1 0,0 0 16,26 0-16,0 0 15,0 0-15,0-26 16,0 0 0,1 0-16,-27-26 0,26 26 15,-26-26-15,26 0 0,-26 0 16,0-27-16,0 27 16,0 0-16,0 0 0,0 0 15,-26-1-15,0 27 31,26 27-31,0-1 16</inkml:trace>
  <inkml:trace contextRef="#ctx0" brushRef="#br0" timeOffset="-7676">7804 3125 0,'0'-27'0,"26"27"47,-26 27-47,26-1 0,-26 0 15,26 0-15,-26 0 16,26 1-16,-26-1 0,0 0 16,0 0-16</inkml:trace>
  <inkml:trace contextRef="#ctx0" brushRef="#br0" timeOffset="-7520">7830 2863 0,'-26'-26'16,"0"26"-1</inkml:trace>
  <inkml:trace contextRef="#ctx0" brushRef="#br0" timeOffset="-6864">8170 3072 0,'0'-26'0,"0"0"15,0 0 1,-26 26-16,0 0 31,26 26-15,0 0-16,-26 0 15,26 0 1,26 1 0,0-1-16,-26 0 15,26-26-15,1 26 16,-1 0-16,0-26 0,0 27 16,0 25-1,0-26-15,-26 0 16,0 0-16,0 1 0,-26-27 15,0 26-15,0-26 16,0 0-16,0 0 0</inkml:trace>
  <inkml:trace contextRef="#ctx0" brushRef="#br0" timeOffset="-6734">8039 3046 0,'27'-26'0,"-27"0"0,26 0 16,0-1-16,-26 1 0,26 26 15,0 0-15,1 0 16,-1 0-16,0 0 0</inkml:trace>
  <inkml:trace contextRef="#ctx0" brushRef="#br0" timeOffset="-6535">8537 3151 0,'0'26'0,"26"-26"0,-26 26 16,26-26 46</inkml:trace>
  <inkml:trace contextRef="#ctx0" brushRef="#br0" timeOffset="-6074">8799 2758 0,'-26'-26'16,"26"0"-1,0 52 17,26 0-32,-26 0 0,26 0 15,-26 1-15,26 25 16,-26-26-16,26 27 0,-26-27 15,27 26-15,-27-26 0,26 0 16,-26 1-16,0-1 16,0-52 15,0-1-31,0 1 16,0 0-16,0 0 15,0 0-15,26 0 0,-26-1 16,26 1-16,0 0 0,0 26 15,1 0 1,-1 26-16,0 0 0,0 1 16,0-1-16,1 0 0,-1 0 15,-26 0-15,26-26 16,-26 26-16</inkml:trace>
  <inkml:trace contextRef="#ctx0" brushRef="#br0" timeOffset="-5664">9532 2810 0,'0'-52'16,"-26"26"-1,26 0-15,-26 26 0,-1 0 16,1 0-16,0 0 15,0 0-15,0 26 0,-1 0 16,1 0-16,0 0 0,0 1 16,26-1-1,0 0-15,0 0 0,26 0 16,0-26-16,0 0 16,1 0-1,-1 0-15,0-26 16,0 0-1,0 0-15,1 26 32,-1 0-17,0 26 1,0 0 0,0-26-16,1 26 15</inkml:trace>
  <inkml:trace contextRef="#ctx0" brushRef="#br0" timeOffset="-5299">9611 2732 0,'0'-26'16,"0"-1"-1,26 27 16,0 0-31,-26 27 0,26-27 16,0 26-16,0 0 16,1 0-16,-27 0 0,26-26 15,-26 27-15,26-27 16,-26 26-16,0-52 31,0-1-15,0 1-16,26 0 0,-26 0 15,26 0-15,1-1 16,-1 1-16,0 26 16,0 0-16,0 26 15,1 1 1,-27-1-16,26 0 16,-26 0-16,0 0 15</inkml:trace>
  <inkml:trace contextRef="#ctx0" brushRef="#br0" timeOffset="-4860">10396 2706 0,'26'-27'16,"-26"1"-1,0 0 1,0 0-1,-26 26-15,26-26 0,-26 26 16,0 0-16,0-26 0,-1 26 16,1 0-16,0 26 15,0-26-15,0 26 0,26 0 16,-27 0-16,1 0 16,26 1-16,0-1 15,0 0-15,26 0 0,-26 0 16,27-26-16,-1 0 15,0 27-15,0-27 0,0 0 16,1-27-16,-1 27 16,0-26-16,0 0 15,0 0-15,-26 0 0,26 26 16,-26-27-16,27 27 16,-27-26-16,26 26 0,0 0 15,0 0-15,-26 26 16,26 1-16,-26-1 15,27 0-15,-1 0 0,-26 0 16,26 1 0</inkml:trace>
  <inkml:trace contextRef="#ctx0" brushRef="#br0" timeOffset="-4490">10998 2601 0,'-26'0'0,"0"0"16,0 26-1,52-26 48,0 0-32,-26 26-31</inkml:trace>
  <inkml:trace contextRef="#ctx0" brushRef="#br0" timeOffset="-4021">11417 2444 0,'0'-26'15,"0"-1"1,-26 27-1,0 0-15,0 0 16,0 0-16,-1 0 16,1 27-16,0-1 0,0 0 15,0 0-15,26 0 16,0 1-16,0-1 16,0 26-16,26-26 15,0 0-15,26-26 0,-25 0 16,25 0-16,0 0 15,1 0-15,-1-26 0,-26 0 16,27 0-16,-27 0 16,0-27-16,0 27 0,-26 0 15,0 0-15,-26 0 16,0-1-16,-27 27 0,27 0 16,-26 0-16,0 0 0,-1 27 15,27-27-15,0 26 16,0-26-16,26 26 0</inkml:trace>
  <inkml:trace contextRef="#ctx0" brushRef="#br0" timeOffset="-3637">11627 2391 0,'0'-26'0,"0"0"31,26 26-31,0-26 0,0 0 16,27 26-16,-27 0 16,0 0-16,0 26 0,0-26 15,1 26-15,-27 0 16,26 0-16,-26 1 0,0-1 16,0 0-16,0 0 15,0 0-15,-26-26 16,26-26-1,-27 26-15,27-26 16,0 0-16,0 0 0,27-1 16,-1 1-16,0 0 15,0 0-15,0 0 16,1 26-16,-1 0 0,0 26 16,0-26-16,0 26 15,-26 0-15,27 0 0,-1 1 16,-26-1-16,26-26 0,-26 26 15</inkml:trace>
  <inkml:trace contextRef="#ctx0" brushRef="#br0" timeOffset="-3182">12465 2313 0,'0'-26'31,"26"26"-31,-26-27 16,0 1 0,-26 26-16,0 0 15,-1 0-15,1 0 16,0 26-16,0-26 16,0 27-16,-1-27 0,1 26 15,0 0-15,26 0 0,0 0 16,26 1-1,-26-1-15,26-26 0,1 26 16,-1-26-16,0 0 16,0 0-16,0-26 0,27 26 15,-27-26-15,0-1 0,-26 1 16,26 0-16,-26 0 16,0-27-16,-26 27 0,26-26 15,-26 26-15,0 0 16,26-1-16,-26 1 0,26 0 15,0 52 1,0 0 0,26 1-16,-26-1 0,26 26 15,0 0-15,-26-25 16,26 25-16,-26-26 0,27 27 16,-27-27-16</inkml:trace>
  <inkml:trace contextRef="#ctx0" brushRef="#br0" timeOffset="-2810">12779 2313 0,'0'-26'0,"0"-1"16,26 27 0,-26-26-16,26 26 31,1 0-31,-1 0 15,0 0 1,0 0-16,0 0 16,-26-26-1,0 0 1,-26 26-16,0-26 16,0 26-16,0-26 15,-1 26-15,27-27 0,-26 27 16,0 0-16,0 0 15,26 27 1,0-1-16,0 0 0,26 0 16,-26 0-16,0 0 15,26 1-15,0-1 0,-26 0 16,27 0-16,-1-26 16,26 0-16</inkml:trace>
  <inkml:trace contextRef="#ctx0" brushRef="#br0" timeOffset="-2269">13093 2103 0,'0'-26'15,"-26"26"-15,26-26 0,-26 26 16,52 0 0,0 26-1,-26 0 1,26-26-16,-26 27 15,27-1-15,-27 26 0,26-26 0,-26 0 16,0 1 0,0-1-16,0-52 31,26-1-15,-26 1-16,0 0 0,0 0 15,0-26-15,0 25 16,0 1-16,0 0 0,26 0 15,-26 0-15,26 26 16,1 26 0,-1 0-1,-26 0-15,26 0 16,-26 1-16,26-27 16,-26 26-16,0-52 31,0-1-31,26 1 15,-26 0 1,26 0-16,1 0 16,-1 26-1,-26 26-15,26-26 16,0 26-16,-26 0 0,26 0 16,-26 1-16,27-27 0,-27 26 15,0 0-15,26-26 16</inkml:trace>
  <inkml:trace contextRef="#ctx0" brushRef="#br0" timeOffset="-1857">13826 1894 0,'0'-26'0,"-26"26"15,26-26 1,-26 26-16,0 0 15,26-27-15,-26 27 16,-1 0-16,1 0 16,26 27-1,-26-1 1,26 0-16,0 0 0,0 0 16,0 0-16,0 1 15,26-1-15,-26 0 0,26 0 16,1-26-1,-1 0 1,0-26-16,0 0 16,0 0-1,-26-1-15,27 1 0,-27 0 16,26 26-16,-26-26 16,26 26-16,-26 26 15,26-26 1,-26 26-16,26-26 15,-26 26-15,27 1 16,-1-27 0</inkml:trace>
  <inkml:trace contextRef="#ctx0" brushRef="#br0" timeOffset="-1472">14062 1711 0,'0'-27'0,"-26"27"16,26 27-1,26-1 1,-26 0-16,26-26 0,-26 26 16,26 0-16,1 1 0,-27-1 15,26-26-15,-26 26 16,26 0-16,-26-52 47,0 0-32,0 0-15,0-1 0,0 1 16,0 0-16,26 0 0,0 26 16,1-26-16,-27-1 15,26 27-15,0 0 0,0 27 16,0-1-16,-26 0 0,26 0 15,-26 0-15,0 27 16,0-27-16,0 0 0,0 26 16,0-25-16</inkml:trace>
  <inkml:trace contextRef="#ctx0" brushRef="#br0" timeOffset="-950">14743 1711 0,'-26'-27'16,"0"1"-1,-1 0-15,1 26 16,0 0-1,0 0-15,0 0 0,-1 26 16,1-26-16,26 26 16,-26 1-16,26-1 15,-26 0-15,26 26 0,0-25 16,0-1-16,26 0 16,-26 0-16,26 0 0,0-26 15,1 0-15,-1 0 0,0 0 16,0 0-16,0-26 15,-26 0-15,27 0 0,-1-27 16,0 27-16,-26-26 16,26-1-16,-26 1 0,0-27 15,0 27-15,0 0 0,0 26 16,0-27-16,-26 27 16,26 0-16,-26 26 15,26 26-15,0 0 16,0 0-16,0 1 0,0 25 15,0 0-15,26 1 0,-26-27 16,26 26-16,-26 1 16,26-1-16,0-26 0,1 0 15,-27 1-15,26-1 16,0 0-16</inkml:trace>
  <inkml:trace contextRef="#ctx0" brushRef="#br0" timeOffset="-770">15083 1789 0</inkml:trace>
  <inkml:trace contextRef="#ctx0" brushRef="#br0" timeOffset="-448">15581 1606 0,'-26'-26'16,"-1"-1"-16,1 1 15,0 0-15,0 26 32,26 26-17,0 0-15,0 1 16,-26-1-16,26 0 15,0 0-15,0 0 0,0 27 16,0-27-16,0 0 0,0 0 16,0 1-16,26-1 15,0-26 1,0 0-16</inkml:trace>
  <inkml:trace contextRef="#ctx0" brushRef="#br0" timeOffset="6175">4400 3125 0,'-27'-27'16,"27"54"62,0-1-62,27 0-16,-27 0 15,26 0-15,-26 27 0,26-1 16,-26-26-16,26 27 15,-26-1-15,26-26 0,1 27 16,-27-27-16,0 0 0,26-26 16,-26 26-16,26-26 15,-26 26-15</inkml:trace>
  <inkml:trace contextRef="#ctx0" brushRef="#br0" timeOffset="6658">4792 3334 0,'0'26'63,"0"-52"46,0 52-46,27-26-63,-27 26 31</inkml:trace>
  <inkml:trace contextRef="#ctx0" brushRef="#br0" timeOffset="7390">5290 2968 0,'0'-27'15,"0"1"1,0 0-1,0 0 1,-26 0 0,0 26-1,-1 0-15,1 0 16,0 0 0,0 0-16,26 26 15,-26 0-15,-1 0 16,27 0-16,0 1 15,0 25-15,0-26 0,0 0 16,0 0-16,0 1 16,27-27-16,-27 26 15,26-26 1,-26-26 0,26-1-16,0 1 15,-26 0 1,26 0-16,-26 0 0,27 0 15,-27-1-15,26 27 16,-26-26-16,0 52 31,0 1-15,0-1-16,26 0 0,-26 0 16,26 26-16,-26 1 0,0-27 15,26 26-15,-26-25 16,0 25-16,26-26 0,-26 0 15,27 0 1,-27 1-16</inkml:trace>
  <inkml:trace contextRef="#ctx0" brushRef="#br0" timeOffset="8002">5735 2810 0,'-26'0'0,"26"-26"16,-26 26-16,26-26 31,-26 26-31,-1-26 16,1 26-1,0 0-15,0 0 16,0 0-16,-1 0 16,1 0-16,0 0 15,26 26-15,-26-26 0,26 26 16,0 0 0,26 1-1,-26-1 1,26-26-16,0 0 15,1 26-15,-1-26 16,0 0 0,-26-26-16,26 26 15,0-26-15,1 26 16,-27-27-16,26 27 16,-26-26-16,0 52 46,0 1-30,26-1 0,-26 26-16,26 1 15,-26-27-15,26 52 16,-26-52-16,0 27 16,0-27-16,26-26 0,-26 52 15</inkml:trace>
  <inkml:trace contextRef="#ctx0" brushRef="#br0" timeOffset="30867">5316 7105 0,'26'0'31,"-26"26"-31,26 0 16,-26 0-1,0 27-15,27-27 0,-27 26 16,0 1-16,26 25 15,-26-25-15,26 25 0,-26-25 16,26 25-16,0 1 0,-26-1 16,27 1-16,-1-1 15,-26-25-15,26 25 0,-26-25 16,26 25-16,-26-25 16,0-1-16,26 0 0,-26-26 15,0 1-15,0-1 0,0 0 16,-26 0-16,0-26 15</inkml:trace>
  <inkml:trace contextRef="#ctx0" brushRef="#br0" timeOffset="31057">5185 8440 0,'-26'0'16,"26"26"15,26-26-15,0 0-16,1 27 0,-1-1 15,0-26-15,26 26 16,-26-26-16,1 26 0</inkml:trace>
  <inkml:trace contextRef="#ctx0" brushRef="#br0" timeOffset="31260">5840 8336 0,'0'-27'0,"26"27"15,-52 0 1,0 27 0,-1-27-1,1 26-15,0 0 0,-26 26 16,26-26-16,-1 27 0,-25-1 15,26-26-15,0 27 16,-1-27-16,1 0 0</inkml:trace>
  <inkml:trace contextRef="#ctx0" brushRef="#br0" timeOffset="31611">4609 9383 0,'-26'0'16,"26"-26"-16,0 0 16,26 26-1,-26-27-15,52 27 0,-25-26 16,25 26-16,0-26 16,27 0-16,0 26 0,-1-26 15,-26 26-15,27-27 0,-27 27 16,1-26-16,-27 26 15</inkml:trace>
  <inkml:trace contextRef="#ctx0" brushRef="#br0" timeOffset="31796">4923 9226 0,'-26'0'16,"0"0"-16,0 0 0,26 26 15,0 0 1,26 0-1,-26 1-15,26 25 16,-26-26-16,26 27 0,1-1 16,-27-26-16,26 26 0,-26 1 15,0-27-15,26 26 16</inkml:trace>
  <inkml:trace contextRef="#ctx0" brushRef="#br0" timeOffset="32191">5395 9488 0,'26'0'0,"-26"-26"16,26 26 30,0 0-30,0 0-16,1 0 0,-1-27 16,0 27-16,0-26 15,0 0-15,1 26 0,-27-26 16,0 0-16,-27-1 0,1 1 16,0 26-1,0 0-15,-27 0 0,27 0 16,0 0-16,0 26 0,0 1 15,-1-1-15,1 0 16,0 0-16,26 0 0,0 1 16,0 25-16,0-26 15,0 0-15,26-26 0,0 26 16,1 1-16,-1-27 16,0 0-16</inkml:trace>
  <inkml:trace contextRef="#ctx0" brushRef="#br0" timeOffset="32533">6102 9043 0,'0'-27'0,"-27"1"16,1 26-16,0 0 15,0 0-15,0 26 0,0 1 16,-1-1-16,-25 0 15,26 0-15,26 0 0,-26 0 16,26 1-16,0-1 16,26 0-16,0 0 15,26-26-15,-25 0 0,-1 26 16,26-26-16,-26 27 16,0-27-16,1 0 0,-1 26 15,-26 0-15,0 0 16,-26-26-16,26 26 0,-27 1 15,-25-1-15,26 0 0,-26-26 16,25 0-16,1 0 16,0 0-16,0 0 0,26-26 15</inkml:trace>
  <inkml:trace contextRef="#ctx0" brushRef="#br0" timeOffset="33018">6285 9016 0,'0'-26'0,"0"0"31,0 52 0,26-26-31,-26 26 16,26-26-16,-26 27 15,27-1 1,-27 0-16,0 0 16,0-52 15,0 0-31,0 0 16,0-1-16,0 1 15,0 0-15,0 0 0,0 0 16,0-1-16,0 1 0,0 52 31,0 1-15,0-1-16,0 0 15,26 26-15,-26 1 0,26-1 16,0 0-16,-26 1 0,26-1 16,0-26-16,1 27 15,-27-1-15,26-26 0,0 1 16,0-1-16,0-26 15,1 0-15,25 0 0,-26 0 16,0-26-16,27-1 0,-27 1 16</inkml:trace>
  <inkml:trace contextRef="#ctx0" brushRef="#br0" timeOffset="33168">6494 9147 0,'-52'0'0,"26"0"0,0 0 15,0 0-15,26-26 16,26 26 0,0-26-16,26 26 0,1-26 15,-27 0-15,52 26 16</inkml:trace>
  <inkml:trace contextRef="#ctx0" brushRef="#br0" timeOffset="33803">5866 10980 0,'0'-26'0,"-26"26"16,26-26-16,0 0 15,-26 0-15,26-1 16,0 1-16,0 52 31,26-26-31,0 27 16,-26-1-16,26 0 15,0 0-15,-26 0 0,27 0 16,-1 1-16,0-1 0,0 0 16,0 0-1,0-26-15,1 0 0,-1-26 16,-26 0-16,26 0 16,0-1-16,0-25 0,1-26 15,-1 25-15,0-25 0,0-1 16,0 27-16,1-1 15,-27 1-15,26 26 0,0 0 16,-26-1-16,26 27 16,-26 27-1,0-1-15,0 0 16</inkml:trace>
  <inkml:trace contextRef="#ctx0" brushRef="#br0" timeOffset="34272">6416 10169 0,'-26'-27'0,"0"27"15,-1 0-15,-25 0 16,0 0-16,-1 0 0,-25 53 15,-1-27-15,1 26 0,-1 27 16,0-27-16,1 27 16,-1-1-16,1 1 0,25 26 15,1-27-15,26 1 16,0-1-16,26 1 0,26-1 16,0 1-16,0-27 0,27 1 15,25-1-15,-25 0 16,25-25-16,27-1 0,-27 0 15,27-26-15,-26-26 16,25 0-16,1-27 0,0 1 16,-27 0-16,1-27 0,0 0 15,-1 1-15,-26-1 16,1-25-16,-53-1 0,0 0 16,0 0-16,0 1 15,-53-1-15,27 0 0,-26 27 16,0-1-16,-27 27 0,27 25 15,-27 1-15,1 26 16,-1 26-16,0 1 0,1-1 16,-1 26-16</inkml:trace>
  <inkml:trace contextRef="#ctx0" brushRef="#br0" timeOffset="36057">8039 7079 0,'0'-27'0,"-26"27"31,26 27-31,0-1 16,0 0-16,0 0 16,26 27-16,1-1 0,-27 0 15,26 27-15,0-27 16,0 1-16,0 25 0,-26 1 15,27-27-15,-1 0 0,0 27 16,-26-27-16,26 1 16,-26-1-16,26-26 0,-26 27 15,0-27-15,26 0 16,-26 0-16,0 0 0</inkml:trace>
  <inkml:trace contextRef="#ctx0" brushRef="#br0" timeOffset="36291">8066 8152 0,'-27'0'16,"1"0"-1,26 26 16,26-26-31,1 27 16,-1-27-16,0 26 0,26-26 16,-25 26-16,25 0 0,-26-26 15,26 26-15</inkml:trace>
  <inkml:trace contextRef="#ctx0" brushRef="#br0" timeOffset="36500">8615 8074 0,'0'-26'0,"27"26"0,-27-27 16,-27 27 15,1 27-15,0-1-16,0 0 0,26 0 15,-26 0-15,0 27 0,-1-27 16,1 0-16,0 0 15,26 27-15,-26-27 0,26 0 16</inkml:trace>
  <inkml:trace contextRef="#ctx0" brushRef="#br0" timeOffset="37340">9008 7759 0,'-52'-26'16,"52"0"-16,-26 26 0,0-26 16,-1 0-16,27 52 31,27 0-31,-27 0 15,26 0-15,-26 1 16,26-1-16,-26 0 0,26 26 16,-26-25-16,0-1 0,0 0 15,0 0-15,0 0 16,26-26-16,-26 27 0,0-54 31,0 1-31,0 0 0,0 0 16,-26-27-16,26 1 0,0 0 15,-26-27-15,26 27 16,0-27-16,0-52 16,0 79-16,0-1 15,26 1-15,0 0 0,0 52 16,1-26-16,-1 26 0,0 0 16,26 26-16,-25-26 15,-1 26-15,0 26 0,0-26 16,-26 1-16,0 25 0,0-26 15,-26 0-15,0 1 16,0-1-16,-27 0 0,27 0 16,0 0-16,0-26 15,-1 27-15,1-27 0,52 0 32,27 0-17,-27 26-15,26-26 0,1 0 16,-1 0-16,-26 26 15,27-26-15,-27 26 0,0-26 16,-26 26-16,0 0 0,0 1 16,0-1-16,-52 0 15,25 0-15,-25 0 0,0 1 16,-1-27-16,27 26 16,-26-26-16,-1 0 0,27 0 15,0-26-15</inkml:trace>
  <inkml:trace contextRef="#ctx0" brushRef="#br0" timeOffset="37719">9453 7471 0,'0'27'47,"0"-1"-47,0 0 16,0 0-16,27 0 0,-1 1 15,-26-1-15,26-26 16,0 26-16,0 0 0,1-26 16,-1 0-16,0 0 0,0 0 15,26 0-15,-25-26 16,-1 26-16,0-26 0,0 0 15,-26-1-15,0 1 16,0-26-16,0 26 0,0-1 16,-26 1-16,0 26 0,0-26 15,-1 26-15,27-26 16,-26 26-16,0 0 16,26 26-16,0 0 15</inkml:trace>
  <inkml:trace contextRef="#ctx0" brushRef="#br0" timeOffset="37916">9977 7340 0,'26'0'31,"-26"27"-15,27-27-16,-27 26 0,0 0 15,26 0-15,-26 0 16,26 27-16,-26-27 0,0 0 16,26 0-16,-26 1 15,0-1-15</inkml:trace>
  <inkml:trace contextRef="#ctx0" brushRef="#br0" timeOffset="38060">10003 7052 0</inkml:trace>
  <inkml:trace contextRef="#ctx0" brushRef="#br0" timeOffset="38564">10475 7340 0,'26'0'0,"0"-26"32,-26 0-32,0 0 15,0 0 1,-26 26-16,26-26 0,-26 26 15,-1 0-15,1 0 16,0 26-16,0-26 16,0 26-16,0 0 0,-1 0 15,1 0-15,26 27 16,0-27-16,0 0 0,0 0 16,0 1-16,26-27 0,1 26 15,-1 0-15,0-26 16,0 0-16,26 0 0,-25-26 15,-1 26-15,0-26 16,0-1-16,0-25 0,1 26 16,-27-27-16,0 1 0,0 0 15,0-1-15,0 1 16,-27-27-16,1 27 0,26 0 16,0 26-16,-26-27 15,26 27-15,0 52 16,0 0-16,0 1 15,0 25-15,26 0 16,-26 1-16,26-1 0,-26 0 16,27 1-16,-27-1 15,26-26-15,0 27 0,-26-27 16,26 0-16,0 0 0</inkml:trace>
  <inkml:trace contextRef="#ctx0" brushRef="#br0" timeOffset="38860">11103 6581 0,'0'-26'15,"0"52"1,0 0-1,0 27-15,0-1 0,0 0 16,0 27-16,0-27 16,0 27-16,0-1 0,0 1 15,0-27-15,0 27 16,0-1-16,0-25 0,0-1 16,0 1-16,0-27 0,0 0 15,0 0-15,0 0 0</inkml:trace>
  <inkml:trace contextRef="#ctx0" brushRef="#br0" timeOffset="39391">11653 7079 0,'0'-27'0,"26"27"0,0-26 16,-26 0-16,27 26 15,-27-26-15,-27 0 16,1 26 0,0 0-16,-26 0 0,25 0 15,1 26-15,-26 0 16,26-26-16,0 26 0,-1 0 15,1 1-15,0 25 16,26-26-16,0 0 0,0 27 16,0-27-16,26 0 0,0 0 15,1 0-15,25-26 16,-26 0-16,26 0 0,-25 0 16,25-26-16,-26 0 15,0 0-15,1 0 0,-1-27 16,0 1-16,-26 0 0,0-1 15,0-25-15,0 25 16,0-25-16,0 25 0,0-25 16,-26 25-16,26 27 15,-26 0-15,26 0 0,0 52 16,0 0-16,0 0 16,26 27-16,-26-1 15,26 1-15,-26 25 0,26-25 16,0-1-16,-26 0 15,26 1-15,1-1 0,-27-26 16,26 0-16,0 1 0</inkml:trace>
  <inkml:trace contextRef="#ctx0" brushRef="#br0" timeOffset="39777">12072 7000 0,'26'-26'0,"-26"0"32,26 26-32,1 0 15,-1 0 1,0 0 0,0 0-16,0 0 0,0 0 15,1 0-15,-1-26 0,0 26 16,0-27-16,-26 1 15,0 0-15,0-26 16,0 25-16,-26 27 16,0-26-16,0 0 0,-1 0 15,-25 26-15,26 0 16,0 0-16,-27 0 0,27 26 16,0 0-16,0 0 15,26 27-15,-26-27 0,26 26 16,0-25-16,26 25 0,-26-26 15,26 0-15,0 0 0,27 1 16,-27-27-16,26 0 16,-26 0-16,27 0 0</inkml:trace>
  <inkml:trace contextRef="#ctx0" brushRef="#br0" timeOffset="40256">12465 6476 0,'0'-52'0,"-26"0"16,26 25-16,-27 1 0,27 52 31,0 1-31,27 25 16,-27 0-16,26 1 0,0-1 16,-26 27-16,26-1 15,0 1-15,1-1 16,-1 79-16,0-104 0,0 25 15,0-25-15,-26-27 16,26 26-16,-26-26 0,27 1 16,-27-54-1,0 1 1,-27 0-16,27-26 0,-26-1 16,0 1-16,0 0 15,26-27-15,-26 1 0,0-1 16,26 27-16,0-27 15,0 27-15,0 25 0,0-25 16,26 52-16,-26-26 0,26 26 16,0 0-16,0 26 15,0-26-15,1 26 0,-1 0 16,-26 1-16,0-1 16,0 0-16,0 0 0,0 0 15,-26 1-15,-1-27 0,1 26 16,0-26-16,0 26 15,0-52-15,0 26 16,26-26-16</inkml:trace>
  <inkml:trace contextRef="#ctx0" brushRef="#br0" timeOffset="40473">12858 6293 0,'0'-26'16,"26"26"31,-26 26-47,0 0 0,26 0 15,0 27-15,-26-27 0,26 26 16,0 1-16,-26-1 16,27 0-16,-27-25 0,26 25 15,-26-26-15,0 0 16,26 1-16</inkml:trace>
  <inkml:trace contextRef="#ctx0" brushRef="#br0" timeOffset="40809">13224 6476 0,'0'-26'0,"26"0"16,-26 0-16,0 0 15,0 52 1,-26 0-16,26 0 15,-26 0-15,26 1 16,0-1-16,0 0 0,0 0 16,26 26-16,0-25 15,1-1-15,-1-26 16,26 0-16,-26 0 0,0-26 16,1-1-16,-1 1 15,0 0-15,0 0 0,-26 0 16,0-27-16,0 27 0,0 0 15,-26-26-15,-26 25 16,25 1-16,1 26 0,-26 0 16,26 0-16,-27 0 15,27 0-15,0 26 0,-26 1 16,25 25-16,27-26 0</inkml:trace>
  <inkml:trace contextRef="#ctx0" brushRef="#br0" timeOffset="41594">13853 6110 0,'0'-26'0,"-27"-1"16,1 27-16,0-26 0,26 0 15,-26 26-15,0 0 32,26 26-17,26 0 1,0 1-1,26-27-15,-25 26 16,25-26-16,0 26 16,1-26-16,-1 0 0,0 0 15,1 0-15,-27 0 16,26 0-16,-25 0 0,-1-26 16,-26 0-16,26 26 0,-26-27 15,-26 1 1,0 0-16,-1 26 0,1-26 15,0 26-15,0 0 16,0 0-16,26 26 0,-27 0 16,27 27-16,0-1 0,0 27 15,27-1-15,-1 1 16,0 25-16,0-25 0,0 26 16,-26-27-16,27 1 15,-27-1-15,0-25 0,0-27 16,0 26-16,-27-52 0,1 0 15,-26 0-15,26 0 16,-27-52-16,27 0 0,0-1 16,0-25-16,26-1 15,0-26-15,26 27 0,0-1 16,0 1-16,27-1 0,25 53 16,-25 0-16,-1 26 15,0 0-15,1 26 0,-27 0 16</inkml:trace>
  <inkml:trace contextRef="#ctx0" brushRef="#br0" timeOffset="43140">8563 8545 0,'-26'-26'15,"26"0"1,0 52 31,26 0-47,-26 0 15,0 0-15,26 1 0,0-1 16,-26 26-16,27-26 16,-27 27-16,26-1 0,0 0 15,-26 1-15,26-27 16,-26 26-16,26 1 0,-26-1 15,0-26-15,27 27 0,-27-27 16,26 0-16,-26 0 16,0 0-16,26-26 0,0 0 15,-26 27-15,26-27 16,1 0-16,-1 0 0,0 0 16,26 0-16,-26 0 0,53 0 15,-27-27-15,53 27 16,0-26-16,0 26 0,52-26 15,0 0-15,0 0 16,52-1-16,-25 1 0,25 0 16,1 0-16,-1 0 0,27 0 15,-27-1-15,27 1 16,-27-26-16,27 26 0,0-1 16,-27 1-16,27 0 15,0 0-15,-1-26 0,1 25 16,26 1-16,-26-26 0,-1 26 15,1-1-15,0 1 16,-1 26-16,1-26 0,-27 0 16,1 26-16,-1-26 15,1-1-15,-1 27 0,-25-26 16,-1 0-16,0 26 0,-26-26 16,0 0-16,1 26 15,-28-26-15,28 26 0,-27-27 16,-27 27-16,27 0 15,-26-26-15,0 26 0,-1 0 16,-25 0-16,0 0 0,-1 0 16,-26-26-16,1 26 15,-1 0-15,-26 0 0,1 0 16,-1 0 0,0 0 15,-26-26-16,26 26 1,0 0 0,-26-26 31,0-1 15,-26 27-62,26-26 16</inkml:trace>
  <inkml:trace contextRef="#ctx0" brushRef="#br0" timeOffset="43521">18383 7759 0,'0'-26'16,"26"26"0,0 26-1,0-26-15,0 27 16,1-27-16,-1 26 0,0 0 16,0 0-16,0 0 15,1 1-15,-1-27 16,-26 26-16,26-26 0,-26 26 15,26-26-15,-26 26 16,26-26-16,0 0 31,-26 26 1,0 1-17,0-1-15,0 26 16,0-26-16,0 0 0,-26 27 15,26-27-15,-26 0 16,0 27-16,-26-27 0,-1 26 16,1-26-16</inkml:trace>
  <inkml:trace contextRef="#ctx0" brushRef="#br0" timeOffset="45110">19378 5822 0,'0'-26'0,"-26"26"16,-1-27 0,27 54-1,0-1 1,0 0-16,0 0 0,0 210 31,27-131-31,-27 25 0,0 28 16,0 25-16,0-26 0,0 26 15,26 27-15,-26-27 16,0-26-16,0 26 0,26-25 16,-26 25-16,0-26 0,0 0 15,26-26-15,-26 26 16,0-26-16,0 0 0,0 0 15,0-26-15,26-1 0,-26 1 16,0-26-16,0-1 16,0-25-16,0-1 0,0 0 15,0-25-15,0-1 16,0 0-16,26-26 31,1 0-15,-1 0-16,0-26 0,26 26 15,1 0-15,-1 0 0,27 0 16,25 0-16,1 0 16,26 0-16,0 0 0,52-26 15,1 26-15,25 0 16,1 0-16,-1 0 0,27 0 16,-27 26-16,-25-26 0,25 26 15,-52-26-15,0 26 16,-26-26-16,-26 0 0,-26 26 15,-1-26-15,-26 0 16,-25 0-16,-1-26 0,0 26 16,-26-26-1,-26 0-15,0 0 0,-1-1 16,1 1-16,0 0 16,0 0-16,0 0 15,0-1-15,26-25 0,-27 0 16,1-1-16,26-51 0,-26 25 15,0-52-15,0 0 16,-1 0-16,1-26 0,0-26 16,0 26-16,26-27 15,-26 27-15,26-26 0,0 26 16,0 0-16,0-27 0,26 27 16,-26 0-16,26 26 15,0 0-15,-26 0 0,26 1 16,-26 25-16,0 26 15,0 1-15,0 25 0,0 27 16,0-26-16,0 26 16,0-1-16,-26 27 15,26-26 1,-26 0 0,0 0 15,0 26-31,-1 0 0,-25 0 15,26 0-15,-26-26 0,-27 26 16,27 0-16,-27 0 16,-26 0-16,-26 0 0,0 0 15,-26 0-15,0 0 0,-26 0 16,-27 0-16,1 0 16,26 0-16,-1 0 0,27 0 15,0 0-15,26 0 16,26 0-16,27 0 0,-1 0 15,1 26-15,25-26 16,1 0-16,26 0 0,0 0 16,-1 26-16,1-26 0,0 0 15,0 26 1,0-26 0,26 26-1,-26-26-15,26 27 16,-27-1-16,27 0 15</inkml:trace>
  <inkml:trace contextRef="#ctx0" brushRef="#br0" timeOffset="45759">20713 9802 0,'0'-26'0,"26"26"0,1 0 15,-27 26 1,0 0 0,26 0-16,-26 27 0,0-27 15,26 26-15,-26 1 0,26-1 16,-26 27-16,26-27 16,-26 0-16,27 1 0,-1-1 15,-26 0-15,26 1 16,-26-27-16,0 26 0,26-25 15,-26-1-15,-26-26 16</inkml:trace>
  <inkml:trace contextRef="#ctx0" brushRef="#br0" timeOffset="46167">20870 10614 0,'-26'0'31,"0"26"-31,0-26 16,0 26-16,-1 0 0,1 0 15,0 1-15,26 25 16,-26-26-16,26 27 0,0-27 15,26 0-15,0 0 16,0 0-16,27 0 0,-1 1 16,1-27-16,25 0 15,1 0-15,-27 0 0,27-27 16,-1 1-16,-26 0 0,1-26 16,-27 26-16,-26-27 15,0 27-15,0-26 0,-26 25 16,-79-51-1,53 52-15,-27 0 0,27-1 16,-27 27-16,27 0 0,0 0 16,-1 0-16,27 0 15,0 27-15,0-1 0</inkml:trace>
  <inkml:trace contextRef="#ctx0" brushRef="#br0" timeOffset="46525">19509 10928 0,'0'26'0,"26"-26"15,0 0-15,0 0 16,27-26-16,-1 26 16,0 0-16,1 0 0,25-26 15,1 26-15,26 0 0,-27 0 16,27 0-16,26 0 16,-26 0-16,-1 0 0,1 0 15,0 0-15,-27 0 16,-25 0-16,-1 0 0,0 0 15</inkml:trace>
  <inkml:trace contextRef="#ctx0" brushRef="#br0" timeOffset="46820">21604 10823 0,'-27'0'0,"54"0"31,-1 0-31,0 0 16,26 0-16,1 0 0,-1 0 15,0 0-15,1 0 16,25 0-16,-25 0 0,-1 0 15,27 0-15,-27 0 16,0 0-16,1 0 0,-1 0 16,-26 0-16,0 0 0,1 0 15,-27-26 1,-27 26 0,1 0-16</inkml:trace>
  <inkml:trace contextRef="#ctx0" brushRef="#br0" timeOffset="56425">19744 8466 0,'0'27'15,"27"-27"-15,-1 0 16,-26 26 0,0 0-16,0 0 15,26 0-15,-26 1 16,0 25-16,0-26 0,0 27 16,0-1-16,0 26 15,26-25-15,-26-27 16,0 26-16,0-25 0,0 25 15,0-26-15,0 0 16,0 0-16,0 1 0,0-1 16,0 0-16,-26 0 0,26 0 15,0 1 1,0-1-16,0 0 16,0 0 15,26-26 0,0 26-15,0-26-1,1 0-15,-1 0 16,26 0-16,-26 0 16,27 0-16,25 0 0,-25 0 15,25 0-15,27 0 16,-26 0-16,25 0 0,1 27 0,0-27 15,0 0-15,-1 0 16,1 0-16,0 0 0,-1 26 16,1-26-16,-26 0 15,26 0-15,-27 26 0,1-26 16,-1 0-16,1 0 16,-1 0-16,1 0 0,-1 0 15,-25 0-15,-1 0 0,-26 0 16,27 0-16,-27 0 15,0 0-15,0 0 16,-26-26 47,0 0-48,-26-1 1,26 1-1,0 0-15,0 0 0,-26 0 16,26-1-16,0 1 16,0-26-16,-26-1 0,26 27 15,0-26-15,0 0 0,0-1 16,0-25-16,0 25 16,0 1-16,0 0 0,0 25 15,0-25-15,0 26 16,0 0-16,0-1 0,0 1 15,0 0 1,-26 26 0,-1 0 31,1 0-32,-26 0 1,26 0-16,-27-26 0,-25 26 15,25 0-15,-25 0 16,-27 0-16,0 0 0,1 26 16,-27-26-16,26 0 0,-26 0 15,0 0-15,-26 26 16,26-26-16,0 0 0,0 0 16,26 0-16,1 0 15,-1 26-15,26-26 0,1 0 16,25 0-16,1 0 0,26 27 15,0-27-15,-1 0 16,1 0-16,0 0 16,0 0-1,0 0 1,26 26-16,-26-26 16,-1 0-1,1 0 48,52 0-48,1 0-15,-1 0 16</inkml:trace>
  <inkml:trace contextRef="#ctx0" brushRef="#br0" timeOffset="56979">20242 8885 0,'-26'0'15,"26"27"17,0-1-32,0 0 15,0 0 1,0 0-16,0 1 0,0 25 15,0-26-15,0 0 16,26 27-16,0-27 0,-26 0 16,26-26-16,0 26 0,1-26 15,25 26-15,-26-26 16,0 0-16,27 0 0,-27-26 16,0 26-16,0-26 0,0 0 15,1 0 1,-27-1-16,0 1 0,0-26 15,0 26-15,-27 0 0,27-1 16,0 1-16,-26 0 16,26 0-16,0 0 0,0 52 47,0 0-32,0 0 1</inkml:trace>
  <inkml:trace contextRef="#ctx0" brushRef="#br0" timeOffset="57250">20818 8912 0,'0'-27'31,"-26"27"-15,26 27-16,0-1 16,0 0-1,0 0-15,0 0 16,26 1-16,-26-1 0,0 26 16,0-26-16,0 0 15,0 1-15,0-1 16,26 0-1</inkml:trace>
  <inkml:trace contextRef="#ctx0" brushRef="#br0" timeOffset="57969">21263 8859 0,'0'-26'0,"26"26"0,0 0 16,-26-26 0,27 26-16,-54 0 47,1 0-47,0 0 0,-26 0 15,26 0-15,-27 0 16,1 0-16,-1 0 0,27 26 15,0-26-15,0 0 0,0 0 16,52 0 31,-26 26-31,26-26-1,-26 26-15,26 1 16,-26-1-16,26 0 15,-26 0-15,0 0 16,27 1-16,-27-1 16,0 0-16,26-26 0,-26 26 15,0-52 48,26 26-63,-26-26 15,26 26-15,0 0 16,-26-26-16,27 26 0,-1-27 16,0 27-16,0 0 15,0 0-15,0 0 0,27 0 16,-27 27-16,0-27 0,0 26 16,1 0-1,-27 0-15,26-26 0,-26 26 16,0 0-1,0 1-15,-26-27 0,-1 26 16,1-26 0,0 0-16,0 26 0,0-26 15,-1 0-15,1 0 0,0 0 16,0 0-16,0 0 16,0 0-16,-1 0 15,27-26-15,-26 26 0</inkml:trace>
  <inkml:trace contextRef="#ctx0" brushRef="#br0" timeOffset="61627">19666 6555 0,'0'26'31,"26"-26"-15,0 26-16,-26 27 15,26-27-15,-26 26 0,27 1 16,-1-1-16,-26 27 16,0-27-16,26 26 0,-26-25 15,0 25-15,0-25 16,0 25-16,0-25 0,-26-1 16,26-26-16,0 27 0,0-27 15,0 26-15,-26-26 16,26 1-16,0-1 0,0 0 15,0 0-15,0 0 16,0 0 0,26-26-16,-26 27 15,26-27 1,0 0-16,0 0 0,0 0 16,1 0-16,25 0 15,0 0-15,27 0 0,-27 0 16,53-27-16,-26 27 0,-1 0 15,27 0-15,0 0 16,-1-26-16,1 26 0,0 0 16,0 0-16,-1 0 0,1 0 15,-26 0-15,-1 0 16,1 0-16,-27 0 0,27 0 16,-27 0-16,-26 0 15,27 0-15,-1 0 0,-26 0 16,0 0-16,1 0 0,-1 0 15,0 0 1,-26-26 47,-26 26-63,26-26 15,0 0-15,0 0 16,0-1-16,0-25 15,0 26-15,0-27 0,0 1 16,0-27-16,0 27 0,0-26 16,26-1-16,-26 0 15,0 1-15,0-1 0,0 27 16,0-27-16,0 27 16,0 0-16,0-1 0,0 27 15,-26-26-15,26 26 0,-26-1 16,26 1-1,0 0 1,-27 26-16,27-26 16,-26 26-1,0 0 1,0 0-16,-27 0 16,1 0-16,0 0 0,-53 0 15,26 0-15,-25 26 16,-27-26-16,-26 26 0,0 0 15,-1-26-15,1 27 0,0-27 16,0 26-16,26-26 16,0 26-16,26-26 0,27 0 15,26 26-15,25-26 16,1 0-16,0 0 0,26 26 78</inkml:trace>
  <inkml:trace contextRef="#ctx0" brushRef="#br0" timeOffset="62132">20085 7026 0,'0'26'16,"26"-26"-16,-26 27 0,0-1 16,0 0-16,0 0 15,0 0-15,0 1 0,0 25 16,0-26-16,-26 0 0,26 0 15,0 1-15,0-1 16,0 0-16,0-52 47,0 0-31,26-1-16,-26 1 15,0-26-15,0 26 0,26-27 16,-26 1-16,26 0 15,-26-1-15,27 1 0,-27 26 16,26-27-16,-26 27 0,26 26 16,-26-26-16,26 52 15,0 0 1,-26 27-16,0-27 16,26 26-16,-26 1 0,27 25 15,-27-25-15,26-1 0,-26 0 16,26 1-16,0-27 15,-26 0-15,0 0 0,26 0 16</inkml:trace>
  <inkml:trace contextRef="#ctx0" brushRef="#br0" timeOffset="62288">20190 7288 0,'-27'0'16,"1"0"-16,26-26 47,26 26-47,1 0 0,25-26 15,-26 26-15</inkml:trace>
  <inkml:trace contextRef="#ctx0" brushRef="#br0" timeOffset="62739">20635 7000 0,'0'-26'15,"-27"26"-15,27-26 16,-26 0-16,26 52 31,0 0-15,0 0-16,0 26 0,0 1 16,0-1-16,26 1 15,-26-1-15,0 0 0,0 1 16,0-1-16,27 0 0,-27-25 15,0 25-15,0-26 16,0 0-16,0 1 16,-27-54 15,27 1-31,0 0 16,-26-26-16,26 25 15,0-25-15,0 0 0,0-1 16,0 1-16,0 0 15,0-1-15,26 1 0,1 26 16,-1-1-16,0 1 16,0 26-16,0 26 15,1-26-15,-27 27 16,0-1-16,0 0 16,-27 0-16,1-26 15,26 26-15,-26-26 0,0 27 16,0-27-16,-1 0 15</inkml:trace>
  <inkml:trace contextRef="#ctx0" brushRef="#br0" timeOffset="63230">20897 6895 0,'0'27'47,"0"-1"-31,0 0-16,0 0 0,26 26 15,-26 1-15,0-1 0,0 1 16,0-1-16,0 0 16,0-26-16,0 27 0,0-27 15,0 26-15,0-25 16,0-1-16,0-52 31,0-1-15,0 1-16,0 0 0,-26 0 15,26-27-15,0 1 16,-27 0-16,27-1 0,0 1 16,0 0-16,0 25 0,0-25 15,0 26-15,27 0 16,-27 0-16,26-1 0,0 27 15,0-26-15,0 26 16,0 0-16,27 26 0,-27 1 16,0-27-16,0 26 0,1 0 15,-27 26-15,0-26 16,0 1-16,-27-1 0,27 0 16,-52 0-16,26 0 15,0 1-15,-27-27 0,27 26 16,0-26-16,-26 0 0</inkml:trace>
  <inkml:trace contextRef="#ctx0" brushRef="#br0" timeOffset="64829">20294 6398 0,'0'-26'360,"-26"26"-360,0-27 15,0 1-15,26 0 16,-26 26-16,-27-52 15,27 26-15,-26-1 0,-1-25 16,-25 0-16,25-1 0,-25 27 16,-1-53-16,1 27 15,-1 0-15,0-27 0,1 27 16,-1-27-16,-25 27 16,25-27-16,-26 1 0,1 25 15,-27-25-15,26-1 0,-26 27 16,26-27-16,-26 1 15,27 25-15,-27-25 0,26 25 16,-26-25-16,26 26 16,1-27-16,-27 27 0,26-1 15,0-25-15,27 25 0,-27 1 16,0 0-16,0-1 16,27 1-16,-27-1 0,26 1 15,-25 0-15,25-1 16,-26 27-16,27-26 0,-27-1 15,27 1-15,-1 26 0,0-26 16,1 25-16,-1-25 16,1 26-16,-1 0 0,1-27 15,-1 27-15,1 0 16,25 0-16,-25-1 0,-1 1 16,27 0-16,-27 0 0,27 0 15,-27 0-15,27-1 16,-1 1-16,1 0 0,26 0 15,-26 0-15,-1-1 16,1 1-16,26 0 0,-27 0 16,1 0-16,26 0 0,-27-1 15,27 1-15,0 0 16,-26 26-16,25-26 0,1 0 16,0 26-16,0-27 15,0 27-15,-1 0 0,1-26 16,0 26-16,0-26 0,0 26 15,0 0-15,-1-26 16,1 26-16,0 0 16,26-26-16,-26 26 15,0 0-15,-1 0 16,1 0 0,26 26-16</inkml:trace>
  <inkml:trace contextRef="#ctx0" brushRef="#br0" timeOffset="65228">14429 2575 0,'26'0'15,"0"0"1,-52 0-1,0 0-15,-1 0 0,1 26 16,0-26-16,-26 26 0,-1 0 16,1 0-16,0 1 15,-1 25-15,-25-26 0,25 0 16,1-26-16,0 27 16,25-27-16,-25 26 0,26-26 15,0 0-15,26 26 31,26-26-31,0 0 16,0 26-16,0 0 16,27 1-16,-27-1 0,26-26 15,-25 26-15,25 0 16,-26 0-16,0 0 0,0 1 16,1-1-16,-1 0 0,0 0 15,0 27-15,0-27 16,27 0-16,-1 26 0</inkml:trace>
  <inkml:trace contextRef="#ctx0" brushRef="#br0" timeOffset="65637">16157 3282 0,'26'0'16,"0"0"-16,0 0 15,-26-26-15,0 52 16,27-26-1,-1 26-15,0 26 16,0-26-16,27 27 0,-1 25 16,0-25-16,27 25 0,-1 1 15,1-1-15,0-25 16,-1 25-16,-26-25 0,27 25 16,-27-52-16,1 27 15,-27-27-15,0 0 0,0 0 16,1-26-16,-54-26 31,1 0-31,0 0 0</inkml:trace>
  <inkml:trace contextRef="#ctx0" brushRef="#br0" timeOffset="65924">16995 3413 0,'0'-27'0,"0"1"15,-26 26-15,-1 26 16,1 1-16,0 25 16,-26 0-16,-1 1 0,1-1 15,0 27-15,-1-27 0,1 0 16,0 27-16,-1-27 16,1 1-16,-1-1 15,1 0-15,26 1 0,-27-1 0,27-26 16,0 27-16,0-27 15,0 0-15,26 0 0,-26-26 16,52 0 15,0 0-31,0-26 16</inkml:trace>
  <inkml:trace contextRef="#ctx0" brushRef="#br0" timeOffset="66313">17833 4277 0,'26'0'47,"-26"26"-47,26 0 0,-26 0 16,53 27-16,-27-27 0,26 26 15,-26 27-15,27-27 16,25 1-16,-25 25 0,-1-26 15,0 1-15,1-1 16,-1 1-16,-26-27 0,27 0 16,-27 0-16,0 0 0,0 1 15,-26-54 17</inkml:trace>
  <inkml:trace contextRef="#ctx0" brushRef="#br0" timeOffset="66610">18618 4460 0,'-26'0'32,"0"26"-32,0-26 0,0 26 15,-1 1-15,-25-1 0,0 0 16,26 26-16,-27-25 15,1 25-15,-1 0 0,1 27 16,0-27-16,25 1 16,-25-1-16,26 0 0,0 1 15,0-1-15,-1-26 0,27 27 16,-26-27-16,26 0 16,0 0-16,0 0 31</inkml:trace>
  <inkml:trace contextRef="#ctx0" brushRef="#br0" timeOffset="67305">15267 3360 0,'-27'-26'16,"27"0"-16,0 0 16,-26 26-16,26-26 0,0 52 47,26 0-47,-26 0 0,27 26 15,-1 1-15,0-1 16,0 27-16,0-27 0,1 27 15,-1-27-15,0 27 0,0-27 16,0-26-16,0 27 16,1-27-16,-27 26 15,0-26-15</inkml:trace>
  <inkml:trace contextRef="#ctx0" brushRef="#br0" timeOffset="67596">15424 3386 0,'0'-26'16,"-26"0"-16,26 0 0,-27 26 15,1 0-15,0 26 16,0 0-16,26 0 16,-53 27-16,27-27 15,0 26-15,-26 27 0,26-27 16,-27 1-16,1-1 0,26 0 15,-1 1-15,-25-27 16,26 26-16,26-25 0,-26-1 16,26 0-16,-27-26 15,27 26-15,27-26 32,-27-26-17,26 0-15,-26 0 16</inkml:trace>
  <inkml:trace contextRef="#ctx0" brushRef="#br0" timeOffset="68801">17623 2810 0,'0'-26'16,"0"0"-16,-26 0 16,0 26-16,0-26 0,-27-1 15,27 1-15,-26 0 16,-27 0-16,1 26 0,-1-26 15,1 26-15,-27-26 16,0 26-16,-26 0 0,-26 0 16,26 26-16,-26-26 0,-26 26 15,26 0-15,0 0 16,-1 27-16,1-27 0,0 26 16,26 1-16,27 25 0,-1-25 15,0 25-15,26 1 16,1 25-16,26-25 0,-1 26 15,27-27-15,0 27 0,0 0 16,26-1-16,0-25 16,26 26-16,0-1 0,0 1 15,53 0-15,-27 0 16,27-1-16,25-25 0,1 26 16,-26-1-16,25 1 15,1-26-15,0-1 0,0 1 16,-1-1-16,27 1 0,-26-27 15,26 1-15,0-1 16,0-26-16,0 27 0,131-1 16,-131-26-1,-27 0-15,27-26 0,-26 27 16,0-27-16,-1 0 0,1 0 16,0 0-16,0 0 15,-1 0-15,1-27 0,0 27 16,0-26-16,-1 0 0,1 0 15,0 0-15,-27 0 16,27-1-16,-26 27 0,-1-26 16,-25 0-16,-1 0 15,0 0-15,1-1 0,-1 1 16,-26 0-16,1 0 0,-1 0 16,26-27-16,-26 1 15,0 0-15,1-1 0,-27-25 16,26 25-16,0-25 15,-26-1-15,26 1 0,-26-1 16,0 0-16,0 1 0,0-1 16,0 27-16,-26-27 15,0 1-15,-27-1 0,27 1 16,-26-1-16,0 1 16,-27-1-16,27-26 0,-27 27 15,0-1-15,1 1 0,-27-1 16,27 27-16,-1-27 15,-26 27-15,27-1 0,-1 27 16,-26 0-16,1 0 16,25 0-16,-26 0 0,1 26 15,25-27-15,-26 27 0,27-26 16,-1 26-16,1 0 16,-1 0-16,1-26 0,25 26 15,1 0-15,-1-26 0,1 26 16,0 0-16,26 0 15,-1 0-15,1-26 16,0 26-16,0 0 0,0 0 16,-1 0-16,27-27 0,-26 27 15,0 0-15,26 27 16</inkml:trace>
  <inkml:trace contextRef="#ctx0" brushRef="#br0" timeOffset="72290">20530 7812 0,'26'0'31,"-26"26"16,0 0-31,0 0-1,0 1-15,0-1 16,0 0-16,0 0 0,0 0 15,0 27-15,0-1 16,0-26-16,0 27 0,0-1 16,26-26-16,-26 27 0,0-27 15,0 26-15,0-26 16,26 0-16,-26 1 0,0-1 16,0 0-1,0 0 1,0-52 15,-26 0 0</inkml:trace>
  <inkml:trace contextRef="#ctx0" brushRef="#br0" timeOffset="72561">20399 8362 0,'-26'0'0,"52"26"78,0-26-78,-26 26 16,26-26-16,1 26 16,-1-26-16,0 0 15,0 0-15,0 0 16,0 0 0</inkml:trace>
  <inkml:trace contextRef="#ctx0" brushRef="#br0" timeOffset="72836">20766 8257 0,'0'26'47,"-27"-26"-47,27 26 16,-26-26-16,26 27 15,-26-1-15,26 0 16,-26-26-16,26 26 16,-26 0-16,26 0 15,0-52 32</inkml:trace>
  <inkml:trace contextRef="#ctx0" brushRef="#br0" timeOffset="73406">21289 7759 0,'0'-26'16,"0"52"31,-26-26-47,26 27 16,-26-27-16,26 26 15,-26-26-15,26 26 16,-26 0-16,26 0 15,-27-26-15,27 27 16</inkml:trace>
  <inkml:trace contextRef="#ctx0" brushRef="#br0" timeOffset="73737">21263 7707 0,'0'26'16,"26"0"15,-26 1-16,26-27-15,-26 26 16,27 0-16,-27 0 0,26-26 16,-26 26-16,26 1 0,-26-1 15,26 0-15,0 0 16,-26 0 0,27-26-1,-27-26 1,0 0-1</inkml:trace>
  <inkml:trace contextRef="#ctx0" brushRef="#br0" timeOffset="74092">21315 7786 0,'0'26'47,"0"0"-31,0 0-1,0 0-15,0 1 0,0 25 16,0-26-16,0 0 0,0 27 16,0-27-16,0 0 15,0 26-15,0-25 0,0-1 16,0 0-16,0 0 15,0 0-15,0 1 0,0-1 16,0 0-16,0 0 16,27-26 31,-27-26-16</inkml:trace>
  <inkml:trace contextRef="#ctx0" brushRef="#br0" timeOffset="77627">4452 3858 0,'-26'26'15,"52"-26"32,0 0-47,0-26 16,27 26-16,25-26 15,1-1-15,-1 1 0,53 0 16,-26 0-16,26-26 16,0 25-16,0-25 0,-26 26 15,-1 0-15,-25-1 0,-27 1 16,1 0-16,-1 26 16,-52-26-16,-26 26 46</inkml:trace>
  <inkml:trace contextRef="#ctx0" brushRef="#br0" timeOffset="79712">18461 9985 0,'-26'-26'16,"26"0"31,26 26-32,0 0 1,1-26-16,-1-1 0,26 27 16,27-26-16,-1-26 0,1 26 15,26-27-15,-1 27 16,-25-26-16,26-1 0,-1 27 15,-25-26-15,-1 26 16,-25 0-16,-1-1 0,-26 1 16,27 0-16,-27 0 15,0 26 32</inkml:trace>
  <inkml:trace contextRef="#ctx0" brushRef="#br0" timeOffset="80067">19587 9252 0,'-26'-26'15,"0"0"-15,0 26 16,26-27-16,-27 27 16,54 0 31,-27 27-47,26-27 15,26 0-15,-26 26 0,27-26 16,-27 0-16,26 26 15,1-26-15,-1 26 0,-26-26 16,0 26-16,1 1 0,-1-1 16,-26 0-16,0 0 15,-26 27-15,-1-27 0,-25 26 16,0-26-16,-1 27 16,1-1-16</inkml:trace>
  <inkml:trace contextRef="#ctx0" brushRef="#br0" timeOffset="81439">17178 10273 0,'0'-26'0,"0"52"47,26 0-31,-26 1-1,0 25-15,27 27 16,-27-53-16,0 26 16,0-26-16,26 27 0,-26-1 15,26-26 1,-26 0-16,26-26 16</inkml:trace>
  <inkml:trace contextRef="#ctx0" brushRef="#br0" timeOffset="81894">17571 10509 0,'0'26'32,"26"-26"-17,-26 26 1,0 1 0,-26-27-1,0 26 1,0-26 15,26-26-31,0-1 16,26 1-1,-26 0 1,26 26-16,0 0 31,-26 26-15,26 0-1,-26 1 1</inkml:trace>
  <inkml:trace contextRef="#ctx0" brushRef="#br0" timeOffset="82659">17911 10273 0,'0'-26'15,"0"0"-15,0 0 0,0 0 16,27 26-16,-27-27 15,26-25-15,0 52 16,0-26-16,0 26 16,0 0-16,1 0 15,-27 26-15,26 0 0,0 0 16,-26 1-16,26-1 16,-26 0-16,0 0 0,0 0 15,0 0-15,0 1 16,0-1-16,-26 0 0,0-26 15,0 0 1,-27 0 0,53-26-16,-26 0 15,0-1 1,26 1-16,0 0 0,0 0 16,26 0-16,0 0 15,0 26 1,1 0-16,-1 0 0,0 0 15,0 0-15,0 26 16,-26 0-16,27 0 16,-27 0-16,26 53 15,-26-27-15,0-26 16,-26 27-16,26-1 0,-27-26 16,1 1-16,26-1 15,-26 26-15,-26-26 0,25-26 16,1 26-16,0 1 0,-26-27 15,26 0-15,-1 0 16,1 0-16,0 0 0,0 0 16,26-27-1,0 1-15,26 0 16,0 26-16,0-26 0,1 26 16,25 0-16,-26 0 15,26 0-15,-25 0 0,-1 0 16,26 26-16,-26 0 15,1-26-15,-1 26 0,0 1 16,0-27-16,-26 26 16,26-26-16,1 0 15,-1 0-15</inkml:trace>
  <inkml:trace contextRef="#ctx0" brushRef="#br0" timeOffset="83071">18802 10169 0,'0'-27'15,"0"1"-15,-27 26 16,1 0 0,0 26-16,0 1 15,0-1-15,26 0 0,-26 0 16,26 26-16,-27-25 15,27 25-15,0-26 0,0 27 16,0-27-16,0 0 16,27 0-16,-1 0 0,-26 1 15,26-27-15,0 0 0,0 0 16,0 0-16,1 0 16,25-27-16,-26 1 0,0 0 15,-26 0 1,0 0-16,0-1 0,-26 1 15,0 26-15,0 0 16,-27 0-16,27 0 16,-26 26-16,26-26 0,0 27 15,-1-27-15,1 26 0,26 0 16,26-26 0</inkml:trace>
  <inkml:trace contextRef="#ctx0" brushRef="#br0" timeOffset="83680">19037 9671 0,'-78'-26'0,"25"0"0,-25-1 16,-1 27-16,1 0 0,-27 0 15,0 0-15,-26 0 16,0 27-16,0-1 0,-26 26 16,0-26-16,26 27 15,-26-27-15,26 26 0,0 1 16,0-1-16,27 0 0,-1 1 16,26 25-16,27-25 15,0 25-15,25 1 0,1-27 16,0 27-16,26-1 15,0-25-15,26 25 0,0-25 16,1-1-16,25 0 0,-26 1 16,53-1-16,-27 0 15,27 1-15,78 25 16,-79-51-16,1-1 16,26 0-16,-1-26 0,1 0 15,26 0-15,-26 0 0,26 0 16,0-26-16,0 26 15,0-26-15,-27-1 0,27 1 16,-26 0-16,0 0 0,-1 0 16,-25-27-16,26 1 15,-27 0-15,1-1 0,-27-25 16,27 25-16,-27-25 16,-26-1-16,27-26 0,-53 27 15,26-1-15,-26 1 0,0-1 16,-26 27-16,-1-27 15,1 53-15,-26-26 0,-27 25 16,1 1-16,-1 0 16,-25 26-16,-27-26 15,26 26-15,-26 0 0,0-26 0,0 26 16,0 0-16</inkml:trace>
  <inkml:trace contextRef="#ctx0" brushRef="#br0" timeOffset="99267">17178 11085 0,'0'-26'31,"53"26"-16,-1-26 1,0 26-16,27 0 0,-1 0 16,27-27-16,0 27 15,0 0-15,26-26 0,-1 26 16,1-26-16,-26 26 16,26 0-16,-26-26 0,-27 26 15,1 0-15,-1 0 0,-25-26 16,-27 26-16,0 0 15,0 0-15,-52 0 16</inkml:trace>
  <inkml:trace contextRef="#ctx0" brushRef="#br0" timeOffset="99616">17545 11137 0,'-26'0'0,"52"0"31,0 0-16,26 0-15,1 0 0,25-26 16,27 26-16,0 0 16,26-26-16,0 26 0,26 0 15,-26-26-15,26 26 16,-26-26-16,0 26 0,-27 0 16,1 0-16,-26 0 0,-27 0 15,-26 0-15,0 0 16,-52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4/7/2022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4/7/2022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4/7/2022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4/7/2022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4/7/2022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help.sap.com/viewer/a7b390faab1140c087b8926571e942b7/7.51.4/en-US/5ea913a6ddb842e9afd6decb84261fcf.html"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Custom Fiori App - Troubleshooting</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6D549011-6FC5-43E2-89C7-0FA3C2777A62}"/>
              </a:ext>
            </a:extLst>
          </p:cNvPr>
          <p:cNvSpPr txBox="1"/>
          <p:nvPr/>
        </p:nvSpPr>
        <p:spPr>
          <a:xfrm>
            <a:off x="277091" y="1028343"/>
            <a:ext cx="11637818" cy="5632311"/>
          </a:xfrm>
          <a:prstGeom prst="rect">
            <a:avLst/>
          </a:prstGeom>
          <a:noFill/>
        </p:spPr>
        <p:txBody>
          <a:bodyPr wrap="square" rtlCol="0">
            <a:spAutoFit/>
          </a:bodyPr>
          <a:lstStyle/>
          <a:p>
            <a:r>
              <a:rPr lang="en-US" b="1" i="1" dirty="0"/>
              <a:t>Guidelines</a:t>
            </a:r>
          </a:p>
          <a:p>
            <a:pPr marL="342900" indent="-342900">
              <a:buAutoNum type="arabicPeriod"/>
            </a:pPr>
            <a:r>
              <a:rPr lang="en-US" dirty="0"/>
              <a:t>A Custom Fiori App must have Component.js, </a:t>
            </a:r>
            <a:r>
              <a:rPr lang="en-US" dirty="0" err="1"/>
              <a:t>manifest.json</a:t>
            </a:r>
            <a:endParaRPr lang="en-US" dirty="0"/>
          </a:p>
          <a:p>
            <a:pPr marL="342900" indent="-342900">
              <a:buAutoNum type="arabicPeriod"/>
            </a:pPr>
            <a:r>
              <a:rPr lang="en-US" dirty="0"/>
              <a:t>One Fiori Project should have one OData Service</a:t>
            </a:r>
          </a:p>
          <a:p>
            <a:pPr marL="342900" indent="-342900">
              <a:buAutoNum type="arabicPeriod"/>
            </a:pPr>
            <a:r>
              <a:rPr lang="en-US" dirty="0"/>
              <a:t>The namespace of our project must be unique</a:t>
            </a:r>
          </a:p>
          <a:p>
            <a:pPr marL="342900" indent="-342900">
              <a:buAutoNum type="arabicPeriod"/>
            </a:pPr>
            <a:endParaRPr lang="en-US" dirty="0"/>
          </a:p>
          <a:p>
            <a:r>
              <a:rPr lang="en-US" b="1" i="1" dirty="0"/>
              <a:t>What breaks a Custom Fiori app after you deploy</a:t>
            </a:r>
          </a:p>
          <a:p>
            <a:pPr marL="342900" indent="-342900">
              <a:buAutoNum type="arabicPeriod"/>
            </a:pPr>
            <a:r>
              <a:rPr lang="en-US" dirty="0"/>
              <a:t>All the Fiori Apps, the UI5 framework is the pre-requisite, We need to make sure that our version of UI5 in the SAP Server must support the version on which app is built on.</a:t>
            </a:r>
          </a:p>
          <a:p>
            <a:pPr marL="800100" lvl="1" indent="-342900">
              <a:buAutoNum type="arabicPeriod"/>
            </a:pPr>
            <a:r>
              <a:rPr lang="en-US" dirty="0"/>
              <a:t>How to check version of SAPUI5 in our sap server. SICF</a:t>
            </a:r>
            <a:r>
              <a:rPr lang="en-US" dirty="0">
                <a:sym typeface="Wingdings" panose="05000000000000000000" pitchFamily="2" charset="2"/>
              </a:rPr>
              <a:t> ui5_ui5</a:t>
            </a:r>
          </a:p>
          <a:p>
            <a:pPr marL="800100" lvl="1" indent="-342900">
              <a:buAutoNum type="arabicPeriod"/>
            </a:pPr>
            <a:r>
              <a:rPr lang="en-US" dirty="0">
                <a:sym typeface="Wingdings" panose="05000000000000000000" pitchFamily="2" charset="2"/>
              </a:rPr>
              <a:t>[solution] We can upgrade the SAPUI5 version in SAP Server</a:t>
            </a:r>
          </a:p>
          <a:p>
            <a:pPr marL="1257300" lvl="2" indent="-342900">
              <a:buAutoNum type="arabicPeriod"/>
            </a:pPr>
            <a:r>
              <a:rPr lang="en-US" dirty="0">
                <a:sym typeface="Wingdings" panose="05000000000000000000" pitchFamily="2" charset="2"/>
              </a:rPr>
              <a:t>Download the SAPUI5 RUNTIME CLIENT from sap service marketplace – S USER</a:t>
            </a:r>
          </a:p>
          <a:p>
            <a:pPr marL="1257300" lvl="2" indent="-342900">
              <a:buAutoNum type="arabicPeriod"/>
            </a:pPr>
            <a:r>
              <a:rPr lang="en-US" dirty="0">
                <a:sym typeface="Wingdings" panose="05000000000000000000" pitchFamily="2" charset="2"/>
              </a:rPr>
              <a:t>Run Report to upload ZIP - /UI5/UI5_UPLOAD_PATCH_TO_MIME</a:t>
            </a:r>
          </a:p>
          <a:p>
            <a:pPr marL="342900" indent="-342900">
              <a:buAutoNum type="arabicPeriod"/>
            </a:pPr>
            <a:r>
              <a:rPr lang="en-US" dirty="0">
                <a:sym typeface="Wingdings" panose="05000000000000000000" pitchFamily="2" charset="2"/>
              </a:rPr>
              <a:t>When we have an app which is incorrectly implemented, Then the navigation will break. E.g. destroy method was missing in Component.js</a:t>
            </a:r>
          </a:p>
          <a:p>
            <a:pPr marL="342900" indent="-342900">
              <a:buAutoNum type="arabicPeriod"/>
            </a:pPr>
            <a:r>
              <a:rPr lang="en-US" dirty="0">
                <a:sym typeface="Wingdings" panose="05000000000000000000" pitchFamily="2" charset="2"/>
              </a:rPr>
              <a:t>Using the value of user defaults.</a:t>
            </a:r>
          </a:p>
          <a:p>
            <a:pPr marL="342900" indent="-342900">
              <a:buAutoNum type="arabicPeriod"/>
            </a:pPr>
            <a:r>
              <a:rPr lang="en-US" dirty="0">
                <a:sym typeface="Wingdings" panose="05000000000000000000" pitchFamily="2" charset="2"/>
              </a:rPr>
              <a:t>How to upload an App directly to the prod system to safeguard.</a:t>
            </a:r>
          </a:p>
          <a:p>
            <a:pPr marL="342900" indent="-342900">
              <a:buAutoNum type="arabicPeriod"/>
            </a:pPr>
            <a:r>
              <a:rPr lang="en-US" dirty="0"/>
              <a:t>Control default launchpad parameters to control the launching of </a:t>
            </a:r>
            <a:r>
              <a:rPr lang="en-US" dirty="0" err="1"/>
              <a:t>webgui</a:t>
            </a:r>
            <a:r>
              <a:rPr lang="en-US" dirty="0"/>
              <a:t> apps and also default themes for user</a:t>
            </a:r>
          </a:p>
          <a:p>
            <a:pPr lvl="1"/>
            <a:r>
              <a:rPr lang="en-US" dirty="0"/>
              <a:t>/UI2/FLP_SYS_CONF</a:t>
            </a:r>
          </a:p>
          <a:p>
            <a:pPr lvl="1"/>
            <a:r>
              <a:rPr lang="en-US" dirty="0"/>
              <a:t>raj.shettyhyd@gmail.com</a:t>
            </a:r>
          </a:p>
          <a:p>
            <a:pPr lvl="1"/>
            <a:endParaRPr lang="en-US" dirty="0"/>
          </a:p>
        </p:txBody>
      </p:sp>
    </p:spTree>
    <p:extLst>
      <p:ext uri="{BB962C8B-B14F-4D97-AF65-F5344CB8AC3E}">
        <p14:creationId xmlns:p14="http://schemas.microsoft.com/office/powerpoint/2010/main" val="231234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Tools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graphicFrame>
        <p:nvGraphicFramePr>
          <p:cNvPr id="3" name="Table 2">
            <a:extLst>
              <a:ext uri="{FF2B5EF4-FFF2-40B4-BE49-F238E27FC236}">
                <a16:creationId xmlns:a16="http://schemas.microsoft.com/office/drawing/2014/main" id="{1DDE93C3-C2BE-4CD2-9477-33BC9FEFC2A0}"/>
              </a:ext>
            </a:extLst>
          </p:cNvPr>
          <p:cNvGraphicFramePr>
            <a:graphicFrameLocks noGrp="1"/>
          </p:cNvGraphicFramePr>
          <p:nvPr>
            <p:extLst>
              <p:ext uri="{D42A27DB-BD31-4B8C-83A1-F6EECF244321}">
                <p14:modId xmlns:p14="http://schemas.microsoft.com/office/powerpoint/2010/main" val="2319201199"/>
              </p:ext>
            </p:extLst>
          </p:nvPr>
        </p:nvGraphicFramePr>
        <p:xfrm>
          <a:off x="277697" y="829826"/>
          <a:ext cx="11175394" cy="4303020"/>
        </p:xfrm>
        <a:graphic>
          <a:graphicData uri="http://schemas.openxmlformats.org/drawingml/2006/table">
            <a:tbl>
              <a:tblPr firstRow="1" bandRow="1">
                <a:tableStyleId>{5C22544A-7EE6-4342-B048-85BDC9FD1C3A}</a:tableStyleId>
              </a:tblPr>
              <a:tblGrid>
                <a:gridCol w="3021399">
                  <a:extLst>
                    <a:ext uri="{9D8B030D-6E8A-4147-A177-3AD203B41FA5}">
                      <a16:colId xmlns:a16="http://schemas.microsoft.com/office/drawing/2014/main" val="329858118"/>
                    </a:ext>
                  </a:extLst>
                </a:gridCol>
                <a:gridCol w="8153995">
                  <a:extLst>
                    <a:ext uri="{9D8B030D-6E8A-4147-A177-3AD203B41FA5}">
                      <a16:colId xmlns:a16="http://schemas.microsoft.com/office/drawing/2014/main" val="965105952"/>
                    </a:ext>
                  </a:extLst>
                </a:gridCol>
              </a:tblGrid>
              <a:tr h="496635">
                <a:tc>
                  <a:txBody>
                    <a:bodyPr/>
                    <a:lstStyle/>
                    <a:p>
                      <a:r>
                        <a:rPr lang="en-US" dirty="0"/>
                        <a:t>Support Tools</a:t>
                      </a:r>
                    </a:p>
                  </a:txBody>
                  <a:tcPr/>
                </a:tc>
                <a:tc>
                  <a:txBody>
                    <a:bodyPr/>
                    <a:lstStyle/>
                    <a:p>
                      <a:r>
                        <a:rPr lang="en-US" dirty="0"/>
                        <a:t>Usages</a:t>
                      </a:r>
                    </a:p>
                  </a:txBody>
                  <a:tcPr/>
                </a:tc>
                <a:extLst>
                  <a:ext uri="{0D108BD9-81ED-4DB2-BD59-A6C34878D82A}">
                    <a16:rowId xmlns:a16="http://schemas.microsoft.com/office/drawing/2014/main" val="621162162"/>
                  </a:ext>
                </a:extLst>
              </a:tr>
              <a:tr h="496635">
                <a:tc>
                  <a:txBody>
                    <a:bodyPr/>
                    <a:lstStyle/>
                    <a:p>
                      <a:r>
                        <a:rPr lang="en-US" sz="1600" dirty="0"/>
                        <a:t>F12 – Browser Console</a:t>
                      </a:r>
                    </a:p>
                  </a:txBody>
                  <a:tcPr/>
                </a:tc>
                <a:tc>
                  <a:txBody>
                    <a:bodyPr/>
                    <a:lstStyle/>
                    <a:p>
                      <a:r>
                        <a:rPr lang="en-US" sz="1600" dirty="0"/>
                        <a:t>Track network calls, Launchpad service</a:t>
                      </a:r>
                    </a:p>
                  </a:txBody>
                  <a:tcPr/>
                </a:tc>
                <a:extLst>
                  <a:ext uri="{0D108BD9-81ED-4DB2-BD59-A6C34878D82A}">
                    <a16:rowId xmlns:a16="http://schemas.microsoft.com/office/drawing/2014/main" val="610142648"/>
                  </a:ext>
                </a:extLst>
              </a:tr>
              <a:tr h="496635">
                <a:tc>
                  <a:txBody>
                    <a:bodyPr/>
                    <a:lstStyle/>
                    <a:p>
                      <a:r>
                        <a:rPr lang="en-US" sz="1600" dirty="0"/>
                        <a:t>SLG1 &amp; ST22</a:t>
                      </a:r>
                    </a:p>
                  </a:txBody>
                  <a:tcPr/>
                </a:tc>
                <a:tc>
                  <a:txBody>
                    <a:bodyPr/>
                    <a:lstStyle/>
                    <a:p>
                      <a:r>
                        <a:rPr lang="en-US" sz="1600" dirty="0"/>
                        <a:t>If the navigations from the launchpad to an application fails, the log is written in this </a:t>
                      </a:r>
                      <a:r>
                        <a:rPr lang="en-US" sz="1600" dirty="0" err="1"/>
                        <a:t>tcode</a:t>
                      </a:r>
                      <a:r>
                        <a:rPr lang="en-US" sz="1600" dirty="0"/>
                        <a:t>.</a:t>
                      </a:r>
                    </a:p>
                  </a:txBody>
                  <a:tcPr/>
                </a:tc>
                <a:extLst>
                  <a:ext uri="{0D108BD9-81ED-4DB2-BD59-A6C34878D82A}">
                    <a16:rowId xmlns:a16="http://schemas.microsoft.com/office/drawing/2014/main" val="1344434854"/>
                  </a:ext>
                </a:extLst>
              </a:tr>
              <a:tr h="496635">
                <a:tc>
                  <a:txBody>
                    <a:bodyPr/>
                    <a:lstStyle/>
                    <a:p>
                      <a:r>
                        <a:rPr lang="en-US" sz="1600" dirty="0"/>
                        <a:t>/</a:t>
                      </a:r>
                      <a:r>
                        <a:rPr lang="en-US" sz="1600" dirty="0" err="1"/>
                        <a:t>iwfnd</a:t>
                      </a:r>
                      <a:r>
                        <a:rPr lang="en-US" sz="1600" dirty="0"/>
                        <a:t>/</a:t>
                      </a:r>
                      <a:r>
                        <a:rPr lang="en-US" sz="1600" dirty="0" err="1"/>
                        <a:t>error_log</a:t>
                      </a:r>
                      <a:endParaRPr lang="en-US" sz="1600" dirty="0"/>
                    </a:p>
                  </a:txBody>
                  <a:tcPr/>
                </a:tc>
                <a:tc>
                  <a:txBody>
                    <a:bodyPr/>
                    <a:lstStyle/>
                    <a:p>
                      <a:r>
                        <a:rPr lang="en-US" sz="1600" dirty="0"/>
                        <a:t>Go and check all the issues related to our OData Service</a:t>
                      </a:r>
                    </a:p>
                  </a:txBody>
                  <a:tcPr/>
                </a:tc>
                <a:extLst>
                  <a:ext uri="{0D108BD9-81ED-4DB2-BD59-A6C34878D82A}">
                    <a16:rowId xmlns:a16="http://schemas.microsoft.com/office/drawing/2014/main" val="1857837731"/>
                  </a:ext>
                </a:extLst>
              </a:tr>
              <a:tr h="496635">
                <a:tc>
                  <a:txBody>
                    <a:bodyPr/>
                    <a:lstStyle/>
                    <a:p>
                      <a:r>
                        <a:rPr lang="en-US" sz="1600" dirty="0"/>
                        <a:t>SU53</a:t>
                      </a:r>
                    </a:p>
                  </a:txBody>
                  <a:tcPr/>
                </a:tc>
                <a:tc>
                  <a:txBody>
                    <a:bodyPr/>
                    <a:lstStyle/>
                    <a:p>
                      <a:r>
                        <a:rPr lang="en-US" sz="1600" dirty="0"/>
                        <a:t>Authorization trace, if a tile is not visible or inside an app we have some error related to permission</a:t>
                      </a:r>
                    </a:p>
                  </a:txBody>
                  <a:tcPr/>
                </a:tc>
                <a:extLst>
                  <a:ext uri="{0D108BD9-81ED-4DB2-BD59-A6C34878D82A}">
                    <a16:rowId xmlns:a16="http://schemas.microsoft.com/office/drawing/2014/main" val="1065924209"/>
                  </a:ext>
                </a:extLst>
              </a:tr>
              <a:tr h="496635">
                <a:tc>
                  <a:txBody>
                    <a:bodyPr/>
                    <a:lstStyle/>
                    <a:p>
                      <a:r>
                        <a:rPr lang="en-US" sz="1600" dirty="0"/>
                        <a:t>/UI2/FLIA – Fiori Launchpad Intent Analysis</a:t>
                      </a:r>
                    </a:p>
                  </a:txBody>
                  <a:tcPr/>
                </a:tc>
                <a:tc>
                  <a:txBody>
                    <a:bodyPr/>
                    <a:lstStyle/>
                    <a:p>
                      <a:r>
                        <a:rPr lang="en-US" sz="1600" dirty="0"/>
                        <a:t>We can check all the available intents which are assigned to catalogs and their status, also we can see if an intent is assigned to a user through role</a:t>
                      </a:r>
                    </a:p>
                  </a:txBody>
                  <a:tcPr/>
                </a:tc>
                <a:extLst>
                  <a:ext uri="{0D108BD9-81ED-4DB2-BD59-A6C34878D82A}">
                    <a16:rowId xmlns:a16="http://schemas.microsoft.com/office/drawing/2014/main" val="2474725975"/>
                  </a:ext>
                </a:extLst>
              </a:tr>
              <a:tr h="496635">
                <a:tc>
                  <a:txBody>
                    <a:bodyPr/>
                    <a:lstStyle/>
                    <a:p>
                      <a:r>
                        <a:rPr lang="en-US" sz="1600" dirty="0"/>
                        <a:t>/UI2/FLC – Fiori Launchpad Checks</a:t>
                      </a:r>
                    </a:p>
                  </a:txBody>
                  <a:tcPr/>
                </a:tc>
                <a:tc>
                  <a:txBody>
                    <a:bodyPr/>
                    <a:lstStyle/>
                    <a:p>
                      <a:r>
                        <a:rPr lang="en-US" sz="1600" dirty="0"/>
                        <a:t>All the potential issues related to Tile, Catalog, Groups, Target mappings, intents and apps</a:t>
                      </a:r>
                    </a:p>
                  </a:txBody>
                  <a:tcPr/>
                </a:tc>
                <a:extLst>
                  <a:ext uri="{0D108BD9-81ED-4DB2-BD59-A6C34878D82A}">
                    <a16:rowId xmlns:a16="http://schemas.microsoft.com/office/drawing/2014/main" val="2097429508"/>
                  </a:ext>
                </a:extLst>
              </a:tr>
              <a:tr h="496635">
                <a:tc>
                  <a:txBody>
                    <a:bodyPr/>
                    <a:lstStyle/>
                    <a:p>
                      <a:r>
                        <a:rPr lang="en-US" sz="1600" dirty="0"/>
                        <a:t>Report - /UI5/APP_INDEX_CALCULATE</a:t>
                      </a:r>
                    </a:p>
                  </a:txBody>
                  <a:tcPr/>
                </a:tc>
                <a:tc>
                  <a:txBody>
                    <a:bodyPr/>
                    <a:lstStyle/>
                    <a:p>
                      <a:r>
                        <a:rPr lang="en-US" sz="1600" dirty="0"/>
                        <a:t>Use to check whether calculation of application index performed or not.</a:t>
                      </a:r>
                    </a:p>
                  </a:txBody>
                  <a:tcPr/>
                </a:tc>
                <a:extLst>
                  <a:ext uri="{0D108BD9-81ED-4DB2-BD59-A6C34878D82A}">
                    <a16:rowId xmlns:a16="http://schemas.microsoft.com/office/drawing/2014/main" val="3925485938"/>
                  </a:ext>
                </a:extLst>
              </a:tr>
            </a:tbl>
          </a:graphicData>
        </a:graphic>
      </p:graphicFrame>
    </p:spTree>
    <p:extLst>
      <p:ext uri="{BB962C8B-B14F-4D97-AF65-F5344CB8AC3E}">
        <p14:creationId xmlns:p14="http://schemas.microsoft.com/office/powerpoint/2010/main" val="97675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Issues – Catalog and Group / Tile Errors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graphicFrame>
        <p:nvGraphicFramePr>
          <p:cNvPr id="2" name="Table 1">
            <a:extLst>
              <a:ext uri="{FF2B5EF4-FFF2-40B4-BE49-F238E27FC236}">
                <a16:creationId xmlns:a16="http://schemas.microsoft.com/office/drawing/2014/main" id="{22550EAF-1C91-4470-ACAB-1A2A8ABB9319}"/>
              </a:ext>
            </a:extLst>
          </p:cNvPr>
          <p:cNvGraphicFramePr>
            <a:graphicFrameLocks noGrp="1"/>
          </p:cNvGraphicFramePr>
          <p:nvPr>
            <p:extLst/>
          </p:nvPr>
        </p:nvGraphicFramePr>
        <p:xfrm>
          <a:off x="277091" y="915920"/>
          <a:ext cx="11443854" cy="5840590"/>
        </p:xfrm>
        <a:graphic>
          <a:graphicData uri="http://schemas.openxmlformats.org/drawingml/2006/table">
            <a:tbl>
              <a:tblPr firstRow="1" bandRow="1">
                <a:tableStyleId>{5C22544A-7EE6-4342-B048-85BDC9FD1C3A}</a:tableStyleId>
              </a:tblPr>
              <a:tblGrid>
                <a:gridCol w="3814618">
                  <a:extLst>
                    <a:ext uri="{9D8B030D-6E8A-4147-A177-3AD203B41FA5}">
                      <a16:colId xmlns:a16="http://schemas.microsoft.com/office/drawing/2014/main" val="2043390419"/>
                    </a:ext>
                  </a:extLst>
                </a:gridCol>
                <a:gridCol w="3814618">
                  <a:extLst>
                    <a:ext uri="{9D8B030D-6E8A-4147-A177-3AD203B41FA5}">
                      <a16:colId xmlns:a16="http://schemas.microsoft.com/office/drawing/2014/main" val="3221686606"/>
                    </a:ext>
                  </a:extLst>
                </a:gridCol>
                <a:gridCol w="3814618">
                  <a:extLst>
                    <a:ext uri="{9D8B030D-6E8A-4147-A177-3AD203B41FA5}">
                      <a16:colId xmlns:a16="http://schemas.microsoft.com/office/drawing/2014/main" val="3459769361"/>
                    </a:ext>
                  </a:extLst>
                </a:gridCol>
              </a:tblGrid>
              <a:tr h="625574">
                <a:tc>
                  <a:txBody>
                    <a:bodyPr/>
                    <a:lstStyle/>
                    <a:p>
                      <a:r>
                        <a:rPr lang="en-US" sz="1600" dirty="0"/>
                        <a:t>Issue</a:t>
                      </a:r>
                    </a:p>
                  </a:txBody>
                  <a:tcPr/>
                </a:tc>
                <a:tc>
                  <a:txBody>
                    <a:bodyPr/>
                    <a:lstStyle/>
                    <a:p>
                      <a:r>
                        <a:rPr lang="en-US" sz="1600" dirty="0"/>
                        <a:t>Reasons</a:t>
                      </a:r>
                    </a:p>
                  </a:txBody>
                  <a:tcPr/>
                </a:tc>
                <a:tc>
                  <a:txBody>
                    <a:bodyPr/>
                    <a:lstStyle/>
                    <a:p>
                      <a:r>
                        <a:rPr lang="en-US" sz="1600" dirty="0"/>
                        <a:t>Proposed Solution</a:t>
                      </a:r>
                    </a:p>
                  </a:txBody>
                  <a:tcPr/>
                </a:tc>
                <a:extLst>
                  <a:ext uri="{0D108BD9-81ED-4DB2-BD59-A6C34878D82A}">
                    <a16:rowId xmlns:a16="http://schemas.microsoft.com/office/drawing/2014/main" val="152082293"/>
                  </a:ext>
                </a:extLst>
              </a:tr>
              <a:tr h="625574">
                <a:tc>
                  <a:txBody>
                    <a:bodyPr/>
                    <a:lstStyle/>
                    <a:p>
                      <a:r>
                        <a:rPr lang="en-US" sz="1600" dirty="0"/>
                        <a:t>A tile is displayed with an error “Cannot Load Tile”</a:t>
                      </a:r>
                    </a:p>
                  </a:txBody>
                  <a:tcPr/>
                </a:tc>
                <a:tc>
                  <a:txBody>
                    <a:bodyPr/>
                    <a:lstStyle/>
                    <a:p>
                      <a:r>
                        <a:rPr lang="en-US" sz="1600" dirty="0"/>
                        <a:t>The tile was deleted from the Catalog and it was referenced in the group.</a:t>
                      </a:r>
                    </a:p>
                    <a:p>
                      <a:r>
                        <a:rPr lang="en-US" sz="1600" dirty="0"/>
                        <a:t>It’s a backend catalog and not yet replicated</a:t>
                      </a:r>
                    </a:p>
                  </a:txBody>
                  <a:tcPr/>
                </a:tc>
                <a:tc>
                  <a:txBody>
                    <a:bodyPr/>
                    <a:lstStyle/>
                    <a:p>
                      <a:r>
                        <a:rPr lang="en-US" sz="1600" dirty="0"/>
                        <a:t>You need to Replicate the backend catalogs.</a:t>
                      </a:r>
                    </a:p>
                    <a:p>
                      <a:r>
                        <a:rPr lang="en-US" sz="1600" dirty="0"/>
                        <a:t>Delete the reference from the group from where we referred it.</a:t>
                      </a:r>
                    </a:p>
                  </a:txBody>
                  <a:tcPr/>
                </a:tc>
                <a:extLst>
                  <a:ext uri="{0D108BD9-81ED-4DB2-BD59-A6C34878D82A}">
                    <a16:rowId xmlns:a16="http://schemas.microsoft.com/office/drawing/2014/main" val="87768647"/>
                  </a:ext>
                </a:extLst>
              </a:tr>
              <a:tr h="625574">
                <a:tc>
                  <a:txBody>
                    <a:bodyPr/>
                    <a:lstStyle/>
                    <a:p>
                      <a:r>
                        <a:rPr lang="en-US" sz="1600" dirty="0"/>
                        <a:t>A tile is not displayed</a:t>
                      </a:r>
                    </a:p>
                  </a:txBody>
                  <a:tcPr/>
                </a:tc>
                <a:tc>
                  <a:txBody>
                    <a:bodyPr/>
                    <a:lstStyle/>
                    <a:p>
                      <a:r>
                        <a:rPr lang="en-US" sz="1600" dirty="0"/>
                        <a:t>The tile has no matching target mapping.</a:t>
                      </a:r>
                    </a:p>
                    <a:p>
                      <a:endParaRPr lang="en-US" sz="1600" dirty="0"/>
                    </a:p>
                    <a:p>
                      <a:r>
                        <a:rPr lang="en-US" sz="1600" dirty="0"/>
                        <a:t>The tile is reference from standard content and the reference is broken.</a:t>
                      </a:r>
                    </a:p>
                  </a:txBody>
                  <a:tcPr/>
                </a:tc>
                <a:tc>
                  <a:txBody>
                    <a:bodyPr/>
                    <a:lstStyle/>
                    <a:p>
                      <a:r>
                        <a:rPr lang="en-US" sz="1600" dirty="0"/>
                        <a:t>Fiori launchpad Internet analysis and check for the target mapping - /UI2/FLIA</a:t>
                      </a:r>
                    </a:p>
                    <a:p>
                      <a:r>
                        <a:rPr lang="en-US" sz="1600" dirty="0"/>
                        <a:t>Use Fiori Launchpad checks to find issues on missing/broken target mappings.</a:t>
                      </a:r>
                    </a:p>
                  </a:txBody>
                  <a:tcPr/>
                </a:tc>
                <a:extLst>
                  <a:ext uri="{0D108BD9-81ED-4DB2-BD59-A6C34878D82A}">
                    <a16:rowId xmlns:a16="http://schemas.microsoft.com/office/drawing/2014/main" val="1281705956"/>
                  </a:ext>
                </a:extLst>
              </a:tr>
              <a:tr h="625574">
                <a:tc>
                  <a:txBody>
                    <a:bodyPr/>
                    <a:lstStyle/>
                    <a:p>
                      <a:r>
                        <a:rPr lang="en-US" sz="1600" dirty="0"/>
                        <a:t>A group or catalog is not displayed</a:t>
                      </a:r>
                    </a:p>
                  </a:txBody>
                  <a:tcPr/>
                </a:tc>
                <a:tc>
                  <a:txBody>
                    <a:bodyPr/>
                    <a:lstStyle/>
                    <a:p>
                      <a:r>
                        <a:rPr lang="en-US" sz="1600" dirty="0"/>
                        <a:t>The catalog and group is not assigned to a PFCG Role</a:t>
                      </a:r>
                    </a:p>
                  </a:txBody>
                  <a:tcPr/>
                </a:tc>
                <a:tc>
                  <a:txBody>
                    <a:bodyPr/>
                    <a:lstStyle/>
                    <a:p>
                      <a:r>
                        <a:rPr lang="en-US" sz="1600" dirty="0"/>
                        <a:t>Use /UI2/FLPC </a:t>
                      </a:r>
                    </a:p>
                  </a:txBody>
                  <a:tcPr/>
                </a:tc>
                <a:extLst>
                  <a:ext uri="{0D108BD9-81ED-4DB2-BD59-A6C34878D82A}">
                    <a16:rowId xmlns:a16="http://schemas.microsoft.com/office/drawing/2014/main" val="1763569385"/>
                  </a:ext>
                </a:extLst>
              </a:tr>
              <a:tr h="625574">
                <a:tc>
                  <a:txBody>
                    <a:bodyPr/>
                    <a:lstStyle/>
                    <a:p>
                      <a:r>
                        <a:rPr lang="en-US" sz="1600" dirty="0"/>
                        <a:t>Intent Does not exist</a:t>
                      </a:r>
                    </a:p>
                  </a:txBody>
                  <a:tcPr/>
                </a:tc>
                <a:tc>
                  <a:txBody>
                    <a:bodyPr/>
                    <a:lstStyle/>
                    <a:p>
                      <a:r>
                        <a:rPr lang="en-US" sz="1600" dirty="0"/>
                        <a:t>Warning in the application log</a:t>
                      </a:r>
                    </a:p>
                  </a:txBody>
                  <a:tcPr/>
                </a:tc>
                <a:tc>
                  <a:txBody>
                    <a:bodyPr/>
                    <a:lstStyle/>
                    <a:p>
                      <a:r>
                        <a:rPr lang="en-US" sz="1600" dirty="0"/>
                        <a:t>Make sure that the intent referred to in </a:t>
                      </a:r>
                      <a:r>
                        <a:rPr lang="en-US" sz="1600" dirty="0" err="1"/>
                        <a:t>url</a:t>
                      </a:r>
                      <a:r>
                        <a:rPr lang="en-US" sz="1600" dirty="0"/>
                        <a:t> which exist</a:t>
                      </a:r>
                    </a:p>
                  </a:txBody>
                  <a:tcPr/>
                </a:tc>
                <a:extLst>
                  <a:ext uri="{0D108BD9-81ED-4DB2-BD59-A6C34878D82A}">
                    <a16:rowId xmlns:a16="http://schemas.microsoft.com/office/drawing/2014/main" val="2328991211"/>
                  </a:ext>
                </a:extLst>
              </a:tr>
              <a:tr h="625574">
                <a:tc>
                  <a:txBody>
                    <a:bodyPr/>
                    <a:lstStyle/>
                    <a:p>
                      <a:r>
                        <a:rPr lang="en-US" sz="1600" dirty="0"/>
                        <a:t>Tile is not visible to user, when we check role, the roles is assigned with the catalog</a:t>
                      </a:r>
                    </a:p>
                  </a:txBody>
                  <a:tcPr/>
                </a:tc>
                <a:tc>
                  <a:txBody>
                    <a:bodyPr/>
                    <a:lstStyle/>
                    <a:p>
                      <a:r>
                        <a:rPr lang="en-US" sz="1600" dirty="0"/>
                        <a:t>Until the tile is not added to group it will not appear by default</a:t>
                      </a:r>
                    </a:p>
                  </a:txBody>
                  <a:tcPr/>
                </a:tc>
                <a:tc>
                  <a:txBody>
                    <a:bodyPr/>
                    <a:lstStyle/>
                    <a:p>
                      <a:r>
                        <a:rPr lang="en-US" sz="1600" dirty="0"/>
                        <a:t>User need to go to app finder and search for it.</a:t>
                      </a:r>
                    </a:p>
                  </a:txBody>
                  <a:tcPr/>
                </a:tc>
                <a:extLst>
                  <a:ext uri="{0D108BD9-81ED-4DB2-BD59-A6C34878D82A}">
                    <a16:rowId xmlns:a16="http://schemas.microsoft.com/office/drawing/2014/main" val="383983305"/>
                  </a:ext>
                </a:extLst>
              </a:tr>
              <a:tr h="625574">
                <a:tc>
                  <a:txBody>
                    <a:bodyPr/>
                    <a:lstStyle/>
                    <a:p>
                      <a:r>
                        <a:rPr lang="en-US" sz="1600" dirty="0"/>
                        <a:t>If the app is loading old version after an upgrade</a:t>
                      </a:r>
                    </a:p>
                  </a:txBody>
                  <a:tcPr/>
                </a:tc>
                <a:tc>
                  <a:txBody>
                    <a:bodyPr/>
                    <a:lstStyle/>
                    <a:p>
                      <a:r>
                        <a:rPr lang="en-US" sz="1600" dirty="0"/>
                        <a:t>Cache issue, app index was not calculated properly</a:t>
                      </a:r>
                    </a:p>
                    <a:p>
                      <a:r>
                        <a:rPr lang="en-US" sz="1600" dirty="0"/>
                        <a:t>Half deployed app, due to transport</a:t>
                      </a:r>
                    </a:p>
                  </a:txBody>
                  <a:tcPr/>
                </a:tc>
                <a:tc>
                  <a:txBody>
                    <a:bodyPr/>
                    <a:lstStyle/>
                    <a:p>
                      <a:r>
                        <a:rPr lang="en-US" sz="1600" dirty="0"/>
                        <a:t>Run the report /UI2/APP_INDEX_CALCULATE</a:t>
                      </a:r>
                    </a:p>
                    <a:p>
                      <a:r>
                        <a:rPr lang="en-US" sz="1600" dirty="0"/>
                        <a:t>Deploy /UI5/UI5_REPOSITORY_LOAD</a:t>
                      </a:r>
                    </a:p>
                  </a:txBody>
                  <a:tcPr/>
                </a:tc>
                <a:extLst>
                  <a:ext uri="{0D108BD9-81ED-4DB2-BD59-A6C34878D82A}">
                    <a16:rowId xmlns:a16="http://schemas.microsoft.com/office/drawing/2014/main" val="1420255867"/>
                  </a:ext>
                </a:extLst>
              </a:tr>
              <a:tr h="625574">
                <a:tc>
                  <a:txBody>
                    <a:bodyPr/>
                    <a:lstStyle/>
                    <a:p>
                      <a:r>
                        <a:rPr lang="en-US" sz="1600" dirty="0"/>
                        <a:t>During app deployment in BAS, we get an error called virus profile is not active</a:t>
                      </a:r>
                    </a:p>
                  </a:txBody>
                  <a:tcPr/>
                </a:tc>
                <a:tc>
                  <a:txBody>
                    <a:bodyPr/>
                    <a:lstStyle/>
                    <a:p>
                      <a:endParaRPr lang="en-US" sz="1600" dirty="0"/>
                    </a:p>
                  </a:txBody>
                  <a:tcPr/>
                </a:tc>
                <a:tc>
                  <a:txBody>
                    <a:bodyPr/>
                    <a:lstStyle/>
                    <a:p>
                      <a:r>
                        <a:rPr lang="en-US" sz="1600" dirty="0"/>
                        <a:t>/IWFND/VIRUS_SCAN</a:t>
                      </a:r>
                    </a:p>
                  </a:txBody>
                  <a:tcPr/>
                </a:tc>
                <a:extLst>
                  <a:ext uri="{0D108BD9-81ED-4DB2-BD59-A6C34878D82A}">
                    <a16:rowId xmlns:a16="http://schemas.microsoft.com/office/drawing/2014/main" val="4099552417"/>
                  </a:ext>
                </a:extLst>
              </a:tr>
            </a:tbl>
          </a:graphicData>
        </a:graphic>
      </p:graphicFrame>
    </p:spTree>
    <p:extLst>
      <p:ext uri="{BB962C8B-B14F-4D97-AF65-F5344CB8AC3E}">
        <p14:creationId xmlns:p14="http://schemas.microsoft.com/office/powerpoint/2010/main" val="376265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Issues – Catalog and Group</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graphicFrame>
        <p:nvGraphicFramePr>
          <p:cNvPr id="2" name="Table 1">
            <a:extLst>
              <a:ext uri="{FF2B5EF4-FFF2-40B4-BE49-F238E27FC236}">
                <a16:creationId xmlns:a16="http://schemas.microsoft.com/office/drawing/2014/main" id="{22550EAF-1C91-4470-ACAB-1A2A8ABB9319}"/>
              </a:ext>
            </a:extLst>
          </p:cNvPr>
          <p:cNvGraphicFramePr>
            <a:graphicFrameLocks noGrp="1"/>
          </p:cNvGraphicFramePr>
          <p:nvPr>
            <p:extLst/>
          </p:nvPr>
        </p:nvGraphicFramePr>
        <p:xfrm>
          <a:off x="277091" y="915920"/>
          <a:ext cx="11841018" cy="2730654"/>
        </p:xfrm>
        <a:graphic>
          <a:graphicData uri="http://schemas.openxmlformats.org/drawingml/2006/table">
            <a:tbl>
              <a:tblPr firstRow="1" bandRow="1">
                <a:tableStyleId>{5C22544A-7EE6-4342-B048-85BDC9FD1C3A}</a:tableStyleId>
              </a:tblPr>
              <a:tblGrid>
                <a:gridCol w="3947006">
                  <a:extLst>
                    <a:ext uri="{9D8B030D-6E8A-4147-A177-3AD203B41FA5}">
                      <a16:colId xmlns:a16="http://schemas.microsoft.com/office/drawing/2014/main" val="2043390419"/>
                    </a:ext>
                  </a:extLst>
                </a:gridCol>
                <a:gridCol w="3947006">
                  <a:extLst>
                    <a:ext uri="{9D8B030D-6E8A-4147-A177-3AD203B41FA5}">
                      <a16:colId xmlns:a16="http://schemas.microsoft.com/office/drawing/2014/main" val="3221686606"/>
                    </a:ext>
                  </a:extLst>
                </a:gridCol>
                <a:gridCol w="3947006">
                  <a:extLst>
                    <a:ext uri="{9D8B030D-6E8A-4147-A177-3AD203B41FA5}">
                      <a16:colId xmlns:a16="http://schemas.microsoft.com/office/drawing/2014/main" val="3459769361"/>
                    </a:ext>
                  </a:extLst>
                </a:gridCol>
              </a:tblGrid>
              <a:tr h="696858">
                <a:tc>
                  <a:txBody>
                    <a:bodyPr/>
                    <a:lstStyle/>
                    <a:p>
                      <a:r>
                        <a:rPr lang="en-US" dirty="0"/>
                        <a:t>Issue</a:t>
                      </a:r>
                    </a:p>
                  </a:txBody>
                  <a:tcPr/>
                </a:tc>
                <a:tc>
                  <a:txBody>
                    <a:bodyPr/>
                    <a:lstStyle/>
                    <a:p>
                      <a:r>
                        <a:rPr lang="en-US" dirty="0"/>
                        <a:t>Reasons</a:t>
                      </a:r>
                    </a:p>
                  </a:txBody>
                  <a:tcPr/>
                </a:tc>
                <a:tc>
                  <a:txBody>
                    <a:bodyPr/>
                    <a:lstStyle/>
                    <a:p>
                      <a:r>
                        <a:rPr lang="en-US" dirty="0"/>
                        <a:t>Proposed Solution</a:t>
                      </a:r>
                    </a:p>
                  </a:txBody>
                  <a:tcPr/>
                </a:tc>
                <a:extLst>
                  <a:ext uri="{0D108BD9-81ED-4DB2-BD59-A6C34878D82A}">
                    <a16:rowId xmlns:a16="http://schemas.microsoft.com/office/drawing/2014/main" val="152082293"/>
                  </a:ext>
                </a:extLst>
              </a:tr>
              <a:tr h="696858">
                <a:tc>
                  <a:txBody>
                    <a:bodyPr/>
                    <a:lstStyle/>
                    <a:p>
                      <a:r>
                        <a:rPr lang="en-US" dirty="0"/>
                        <a:t>Click on the Tile and it does not load</a:t>
                      </a:r>
                    </a:p>
                  </a:txBody>
                  <a:tcPr/>
                </a:tc>
                <a:tc>
                  <a:txBody>
                    <a:bodyPr/>
                    <a:lstStyle/>
                    <a:p>
                      <a:r>
                        <a:rPr lang="en-US" dirty="0"/>
                        <a:t>Target mapping has incorrect configuration</a:t>
                      </a:r>
                    </a:p>
                  </a:txBody>
                  <a:tcPr/>
                </a:tc>
                <a:tc>
                  <a:txBody>
                    <a:bodyPr/>
                    <a:lstStyle/>
                    <a:p>
                      <a:r>
                        <a:rPr lang="en-US" dirty="0"/>
                        <a:t>Check the App in SICF and node must be active</a:t>
                      </a:r>
                    </a:p>
                  </a:txBody>
                  <a:tcPr/>
                </a:tc>
                <a:extLst>
                  <a:ext uri="{0D108BD9-81ED-4DB2-BD59-A6C34878D82A}">
                    <a16:rowId xmlns:a16="http://schemas.microsoft.com/office/drawing/2014/main" val="87768647"/>
                  </a:ext>
                </a:extLst>
              </a:tr>
              <a:tr h="696858">
                <a:tc>
                  <a:txBody>
                    <a:bodyPr/>
                    <a:lstStyle/>
                    <a:p>
                      <a:endParaRPr lang="en-US"/>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Underlaying OData service is failing</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ST22, /IWFND/ERROR_LOG</a:t>
                      </a:r>
                    </a:p>
                    <a:p>
                      <a:endParaRPr lang="en-US" dirty="0"/>
                    </a:p>
                  </a:txBody>
                  <a:tcPr/>
                </a:tc>
                <a:extLst>
                  <a:ext uri="{0D108BD9-81ED-4DB2-BD59-A6C34878D82A}">
                    <a16:rowId xmlns:a16="http://schemas.microsoft.com/office/drawing/2014/main" val="1281705956"/>
                  </a:ext>
                </a:extLst>
              </a:tr>
              <a:tr h="368858">
                <a:tc>
                  <a:txBody>
                    <a:bodyPr/>
                    <a:lstStyle/>
                    <a:p>
                      <a:endParaRPr lang="en-US"/>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App </a:t>
                      </a:r>
                      <a:r>
                        <a:rPr lang="en-US" dirty="0" err="1"/>
                        <a:t>iss</a:t>
                      </a:r>
                      <a:r>
                        <a:rPr lang="en-US" dirty="0"/>
                        <a:t> </a:t>
                      </a:r>
                      <a:r>
                        <a:rPr lang="en-US" dirty="0" err="1"/>
                        <a:t>ue</a:t>
                      </a:r>
                      <a:endParaRPr lang="en-US" dirty="0"/>
                    </a:p>
                    <a:p>
                      <a:endParaRPr lang="en-US"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Developer needs to investigate</a:t>
                      </a:r>
                    </a:p>
                    <a:p>
                      <a:endParaRPr lang="en-US" dirty="0"/>
                    </a:p>
                  </a:txBody>
                  <a:tcPr/>
                </a:tc>
                <a:extLst>
                  <a:ext uri="{0D108BD9-81ED-4DB2-BD59-A6C34878D82A}">
                    <a16:rowId xmlns:a16="http://schemas.microsoft.com/office/drawing/2014/main" val="1763569385"/>
                  </a:ext>
                </a:extLst>
              </a:tr>
            </a:tbl>
          </a:graphicData>
        </a:graphic>
      </p:graphicFrame>
      <p:sp>
        <p:nvSpPr>
          <p:cNvPr id="6" name="Rectangle 5">
            <a:extLst>
              <a:ext uri="{FF2B5EF4-FFF2-40B4-BE49-F238E27FC236}">
                <a16:creationId xmlns:a16="http://schemas.microsoft.com/office/drawing/2014/main" id="{1D14822F-178E-4A42-A2AB-336E48364096}"/>
              </a:ext>
            </a:extLst>
          </p:cNvPr>
          <p:cNvSpPr/>
          <p:nvPr/>
        </p:nvSpPr>
        <p:spPr>
          <a:xfrm>
            <a:off x="277091" y="4184072"/>
            <a:ext cx="11508509" cy="1477328"/>
          </a:xfrm>
          <a:prstGeom prst="rect">
            <a:avLst/>
          </a:prstGeom>
        </p:spPr>
        <p:txBody>
          <a:bodyPr wrap="square">
            <a:spAutoFit/>
          </a:bodyPr>
          <a:lstStyle/>
          <a:p>
            <a:endParaRPr lang="en-US" dirty="0"/>
          </a:p>
          <a:p>
            <a:endParaRPr lang="en-US" dirty="0"/>
          </a:p>
          <a:p>
            <a:r>
              <a:rPr lang="en-US" dirty="0">
                <a:hlinkClick r:id="rId3"/>
              </a:rPr>
              <a:t>https://help.sap.com/viewer/a7b390faab1140c087b8926571e942b7/7.51.4/en-US/5ea913a6ddb842e9afd6decb84261fcf.html</a:t>
            </a:r>
            <a:endParaRPr lang="en-US" dirty="0"/>
          </a:p>
          <a:p>
            <a:endParaRPr lang="en-US" dirty="0"/>
          </a:p>
        </p:txBody>
      </p:sp>
    </p:spTree>
    <p:extLst>
      <p:ext uri="{BB962C8B-B14F-4D97-AF65-F5344CB8AC3E}">
        <p14:creationId xmlns:p14="http://schemas.microsoft.com/office/powerpoint/2010/main" val="2486267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Translation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0FA37926-DA08-4CBC-9644-515A047E3124}"/>
              </a:ext>
            </a:extLst>
          </p:cNvPr>
          <p:cNvSpPr txBox="1"/>
          <p:nvPr/>
        </p:nvSpPr>
        <p:spPr>
          <a:xfrm>
            <a:off x="286327" y="792914"/>
            <a:ext cx="11508509" cy="5632311"/>
          </a:xfrm>
          <a:prstGeom prst="rect">
            <a:avLst/>
          </a:prstGeom>
          <a:noFill/>
        </p:spPr>
        <p:txBody>
          <a:bodyPr wrap="square" rtlCol="0">
            <a:spAutoFit/>
          </a:bodyPr>
          <a:lstStyle/>
          <a:p>
            <a:r>
              <a:rPr lang="en-US" dirty="0"/>
              <a:t>Our users are using system from different countries hence in different languages and the content what we share needs to  be translated in the different languages.</a:t>
            </a:r>
          </a:p>
          <a:p>
            <a:endParaRPr lang="en-US" dirty="0"/>
          </a:p>
          <a:p>
            <a:pPr marL="342900" indent="-342900">
              <a:buAutoNum type="arabicPeriod"/>
            </a:pPr>
            <a:r>
              <a:rPr lang="en-US" dirty="0"/>
              <a:t>When the new system is installed, we need to install languages @ system level, SAP Provides language packages for your system which we can download from SAP Service market place and import in SAP Server. SMLT is the </a:t>
            </a:r>
            <a:r>
              <a:rPr lang="en-US" dirty="0" err="1"/>
              <a:t>tcode</a:t>
            </a:r>
            <a:r>
              <a:rPr lang="en-US" dirty="0"/>
              <a:t> to view all available translation packages.</a:t>
            </a:r>
          </a:p>
          <a:p>
            <a:pPr marL="342900" indent="-342900">
              <a:buAutoNum type="arabicPeriod"/>
            </a:pPr>
            <a:r>
              <a:rPr lang="en-US" dirty="0"/>
              <a:t>Once the packages are installed, user cannot see the language dropdown on the launchpad login page, in order to see the language selection dropdown, we need to make settings. We also observe that the login screen for the launchpad has been a very old style, We want FIORI like logon screen – 1. Classical Fiori   2. Fiori 3</a:t>
            </a:r>
          </a:p>
          <a:p>
            <a:pPr marL="285750" indent="-285750">
              <a:buFontTx/>
              <a:buChar char="-"/>
            </a:pPr>
            <a:r>
              <a:rPr lang="en-US" dirty="0"/>
              <a:t>Go to SICF </a:t>
            </a:r>
          </a:p>
          <a:p>
            <a:pPr marL="285750" indent="-285750">
              <a:buFontTx/>
              <a:buChar char="-"/>
            </a:pPr>
            <a:r>
              <a:rPr lang="en-US" dirty="0"/>
              <a:t>Search for </a:t>
            </a:r>
            <a:r>
              <a:rPr lang="en-US" dirty="0" err="1"/>
              <a:t>ushell</a:t>
            </a:r>
            <a:r>
              <a:rPr lang="en-US" dirty="0"/>
              <a:t> and </a:t>
            </a:r>
            <a:r>
              <a:rPr lang="en-US" dirty="0" err="1"/>
              <a:t>flp</a:t>
            </a:r>
            <a:r>
              <a:rPr lang="en-US" dirty="0"/>
              <a:t> services</a:t>
            </a:r>
          </a:p>
          <a:p>
            <a:pPr marL="285750" indent="-285750">
              <a:buFontTx/>
              <a:buChar char="-"/>
            </a:pPr>
            <a:r>
              <a:rPr lang="en-US" dirty="0"/>
              <a:t>Go to error pages tab, system logon and click on configuration</a:t>
            </a:r>
          </a:p>
          <a:p>
            <a:pPr marL="285750" indent="-285750">
              <a:buFontTx/>
              <a:buChar char="-"/>
            </a:pPr>
            <a:r>
              <a:rPr lang="en-US" dirty="0"/>
              <a:t>Choose a custom Implementation class /UI2/CL_SRA_LOGIN   OR   /UI2/CL_FIORI3_LOGIN</a:t>
            </a:r>
          </a:p>
          <a:p>
            <a:r>
              <a:rPr lang="en-US" b="1" dirty="0"/>
              <a:t>Content Translation</a:t>
            </a:r>
          </a:p>
          <a:p>
            <a:pPr marL="342900" indent="-342900">
              <a:buAutoNum type="arabicPeriod"/>
            </a:pPr>
            <a:r>
              <a:rPr lang="en-US" dirty="0"/>
              <a:t>Go to Translate option using App Manager tool</a:t>
            </a:r>
          </a:p>
          <a:p>
            <a:pPr marL="342900" indent="-342900">
              <a:buAutoNum type="arabicPeriod"/>
            </a:pPr>
            <a:r>
              <a:rPr lang="en-US" dirty="0"/>
              <a:t>Translate using SE63</a:t>
            </a:r>
          </a:p>
          <a:p>
            <a:pPr marL="800100" lvl="1" indent="-342900">
              <a:buAutoNum type="arabicPeriod"/>
            </a:pPr>
            <a:r>
              <a:rPr lang="en-US" dirty="0"/>
              <a:t>SE63 </a:t>
            </a:r>
            <a:r>
              <a:rPr lang="en-US" dirty="0">
                <a:sym typeface="Wingdings" panose="05000000000000000000" pitchFamily="2" charset="2"/>
              </a:rPr>
              <a:t> Short Text  00  TABL  *WDY_CONF_USERT2*</a:t>
            </a:r>
          </a:p>
          <a:p>
            <a:pPr marL="800100" lvl="1" indent="-342900">
              <a:buAutoNum type="arabicPeriod"/>
            </a:pPr>
            <a:r>
              <a:rPr lang="en-US" dirty="0">
                <a:sym typeface="Wingdings" panose="05000000000000000000" pitchFamily="2" charset="2"/>
              </a:rPr>
              <a:t>Got to the tile titles and group titles, and provide texts in different language</a:t>
            </a:r>
          </a:p>
          <a:p>
            <a:pPr marL="342900" indent="-342900">
              <a:buAutoNum type="arabicPeriod"/>
            </a:pPr>
            <a:r>
              <a:rPr lang="en-US" dirty="0">
                <a:sym typeface="Wingdings" panose="05000000000000000000" pitchFamily="2" charset="2"/>
              </a:rPr>
              <a:t>Application messages will be translated in SE91</a:t>
            </a:r>
          </a:p>
          <a:p>
            <a:pPr marL="342900" indent="-342900">
              <a:buAutoNum type="arabicPeriod"/>
            </a:pPr>
            <a:r>
              <a:rPr lang="en-US" dirty="0"/>
              <a:t>Maintain TEXTS table in ABAP for Data translation</a:t>
            </a:r>
          </a:p>
        </p:txBody>
      </p:sp>
    </p:spTree>
    <p:extLst>
      <p:ext uri="{BB962C8B-B14F-4D97-AF65-F5344CB8AC3E}">
        <p14:creationId xmlns:p14="http://schemas.microsoft.com/office/powerpoint/2010/main" val="2045233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Theme Designer</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29F3F4F3-8860-4CF1-A84B-D904919E00FC}"/>
              </a:ext>
            </a:extLst>
          </p:cNvPr>
          <p:cNvSpPr txBox="1"/>
          <p:nvPr/>
        </p:nvSpPr>
        <p:spPr>
          <a:xfrm>
            <a:off x="258618" y="970954"/>
            <a:ext cx="11762460" cy="2308324"/>
          </a:xfrm>
          <a:prstGeom prst="rect">
            <a:avLst/>
          </a:prstGeom>
          <a:noFill/>
        </p:spPr>
        <p:txBody>
          <a:bodyPr wrap="square" rtlCol="0">
            <a:spAutoFit/>
          </a:bodyPr>
          <a:lstStyle/>
          <a:p>
            <a:r>
              <a:rPr lang="en-US" dirty="0"/>
              <a:t>In Companies, the brand consciousness is very important. When such a company buy SAP Solutions, they want their Fiori User Experience to work in alignment with their brand.</a:t>
            </a:r>
          </a:p>
          <a:p>
            <a:r>
              <a:rPr lang="en-US" dirty="0"/>
              <a:t>We need to change color, theme, tiles, applications, logo according to brand color.</a:t>
            </a:r>
          </a:p>
          <a:p>
            <a:r>
              <a:rPr lang="en-US" dirty="0"/>
              <a:t>We have SAP Theme designer which is free and available every where we have Fiori installed. Which can be designed to implement custom Themes.</a:t>
            </a:r>
          </a:p>
          <a:p>
            <a:endParaRPr lang="en-US" dirty="0"/>
          </a:p>
          <a:p>
            <a:r>
              <a:rPr lang="en-US" dirty="0"/>
              <a:t>Copy SAP Standard Theme and change it to adapt as per company branding.</a:t>
            </a:r>
          </a:p>
          <a:p>
            <a:r>
              <a:rPr lang="en-US" dirty="0"/>
              <a:t>/N</a:t>
            </a:r>
            <a:r>
              <a:rPr lang="en-US"/>
              <a:t>/UI5/</a:t>
            </a:r>
            <a:r>
              <a:rPr lang="en-US" dirty="0"/>
              <a:t>THEME_DESIGNER</a:t>
            </a:r>
          </a:p>
        </p:txBody>
      </p:sp>
    </p:spTree>
    <p:extLst>
      <p:ext uri="{BB962C8B-B14F-4D97-AF65-F5344CB8AC3E}">
        <p14:creationId xmlns:p14="http://schemas.microsoft.com/office/powerpoint/2010/main" val="4119522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Key user in S/4HANA project</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9FC49A66-C305-4361-B811-05EC2E261E09}"/>
              </a:ext>
            </a:extLst>
          </p:cNvPr>
          <p:cNvSpPr txBox="1"/>
          <p:nvPr/>
        </p:nvSpPr>
        <p:spPr>
          <a:xfrm>
            <a:off x="235131" y="1062446"/>
            <a:ext cx="11785947" cy="5909310"/>
          </a:xfrm>
          <a:prstGeom prst="rect">
            <a:avLst/>
          </a:prstGeom>
          <a:noFill/>
        </p:spPr>
        <p:txBody>
          <a:bodyPr wrap="square" rtlCol="0">
            <a:spAutoFit/>
          </a:bodyPr>
          <a:lstStyle/>
          <a:p>
            <a:r>
              <a:rPr lang="en-US" dirty="0"/>
              <a:t>A Key user in S/4HANA is a non-technical user w/o any experience of coding, JS, and UI5. He/she could be a business expert from functional area. Also it could be the team lead of functional business with semi-technical knowledge.</a:t>
            </a:r>
          </a:p>
          <a:p>
            <a:endParaRPr lang="en-US" dirty="0"/>
          </a:p>
          <a:p>
            <a:r>
              <a:rPr lang="en-US" dirty="0"/>
              <a:t>If we have a standard </a:t>
            </a:r>
            <a:r>
              <a:rPr lang="en-US" dirty="0" err="1"/>
              <a:t>fiori</a:t>
            </a:r>
            <a:r>
              <a:rPr lang="en-US" dirty="0"/>
              <a:t> app delivered by SAP, we can adapt minor changes in to the app</a:t>
            </a:r>
          </a:p>
          <a:p>
            <a:endParaRPr lang="en-US" dirty="0"/>
          </a:p>
          <a:p>
            <a:pPr marL="285750" indent="-285750">
              <a:buFontTx/>
              <a:buChar char="-"/>
            </a:pPr>
            <a:r>
              <a:rPr lang="en-US" dirty="0"/>
              <a:t>Hiding a field/column</a:t>
            </a:r>
          </a:p>
          <a:p>
            <a:pPr marL="285750" indent="-285750">
              <a:buFontTx/>
              <a:buChar char="-"/>
            </a:pPr>
            <a:r>
              <a:rPr lang="en-US" dirty="0"/>
              <a:t>Hiding a section</a:t>
            </a:r>
          </a:p>
          <a:p>
            <a:pPr marL="285750" indent="-285750">
              <a:buFontTx/>
              <a:buChar char="-"/>
            </a:pPr>
            <a:r>
              <a:rPr lang="en-US" dirty="0"/>
              <a:t>Rearrangement of elements on UI</a:t>
            </a:r>
          </a:p>
          <a:p>
            <a:pPr marL="285750" indent="-285750">
              <a:buFontTx/>
              <a:buChar char="-"/>
            </a:pPr>
            <a:r>
              <a:rPr lang="en-US" dirty="0"/>
              <a:t>Adding a new field from </a:t>
            </a:r>
            <a:r>
              <a:rPr lang="en-US" dirty="0" err="1"/>
              <a:t>oData</a:t>
            </a:r>
            <a:endParaRPr lang="en-US" dirty="0"/>
          </a:p>
          <a:p>
            <a:pPr marL="285750" indent="-285750">
              <a:buFontTx/>
              <a:buChar char="-"/>
            </a:pPr>
            <a:r>
              <a:rPr lang="en-US" dirty="0"/>
              <a:t>Adding a new column</a:t>
            </a:r>
          </a:p>
          <a:p>
            <a:pPr marL="285750" indent="-285750">
              <a:buFontTx/>
              <a:buChar char="-"/>
            </a:pPr>
            <a:r>
              <a:rPr lang="en-US" dirty="0"/>
              <a:t>Changing label of the fields/columns</a:t>
            </a:r>
          </a:p>
          <a:p>
            <a:endParaRPr lang="en-US" dirty="0"/>
          </a:p>
          <a:p>
            <a:r>
              <a:rPr lang="en-US" dirty="0"/>
              <a:t>In S/4HANA, SAP provides a special option directly on Fiori Launchpad to allow us to change these adaptations. </a:t>
            </a:r>
          </a:p>
          <a:p>
            <a:r>
              <a:rPr lang="en-US" dirty="0"/>
              <a:t>To become a key user in your company, you should have been granted below role in Frontend system.</a:t>
            </a:r>
          </a:p>
          <a:p>
            <a:r>
              <a:rPr lang="en-US" dirty="0"/>
              <a:t>SAP_UI_FLEX_KEY_USER</a:t>
            </a:r>
          </a:p>
          <a:p>
            <a:r>
              <a:rPr lang="en-US" dirty="0"/>
              <a:t>Adaptation Transport Organizer - ATO</a:t>
            </a:r>
          </a:p>
          <a:p>
            <a:r>
              <a:rPr lang="en-US" dirty="0" err="1"/>
              <a:t>TCode</a:t>
            </a:r>
            <a:r>
              <a:rPr lang="en-US" dirty="0"/>
              <a:t> - S_ATO_SETUP</a:t>
            </a:r>
          </a:p>
          <a:p>
            <a:r>
              <a:rPr lang="en-US" dirty="0"/>
              <a:t>Role - SAP_NW_APS_EXT_ATO_PK_AI_APP </a:t>
            </a:r>
          </a:p>
          <a:p>
            <a:endParaRPr lang="en-US" dirty="0"/>
          </a:p>
          <a:p>
            <a:r>
              <a:rPr lang="en-US" dirty="0"/>
              <a:t>https://blogs.sap.com/2020/04/24/sap-fiori-for-sap-s-4hana-adaptation-transport-organizer/</a:t>
            </a:r>
          </a:p>
          <a:p>
            <a:endParaRPr lang="en-US" dirty="0"/>
          </a:p>
        </p:txBody>
      </p:sp>
      <p:sp>
        <p:nvSpPr>
          <p:cNvPr id="3" name="Right Brace 2">
            <a:extLst>
              <a:ext uri="{FF2B5EF4-FFF2-40B4-BE49-F238E27FC236}">
                <a16:creationId xmlns:a16="http://schemas.microsoft.com/office/drawing/2014/main" id="{3720BAB5-F17F-48A7-AF3C-2D1C54FEF01D}"/>
              </a:ext>
            </a:extLst>
          </p:cNvPr>
          <p:cNvSpPr/>
          <p:nvPr/>
        </p:nvSpPr>
        <p:spPr>
          <a:xfrm>
            <a:off x="4232366" y="2420983"/>
            <a:ext cx="1210491" cy="17591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3808F203-668D-481E-8432-BD403051F663}"/>
              </a:ext>
            </a:extLst>
          </p:cNvPr>
          <p:cNvSpPr txBox="1"/>
          <p:nvPr/>
        </p:nvSpPr>
        <p:spPr>
          <a:xfrm>
            <a:off x="5599611" y="3004457"/>
            <a:ext cx="5712823" cy="369332"/>
          </a:xfrm>
          <a:prstGeom prst="rect">
            <a:avLst/>
          </a:prstGeom>
          <a:noFill/>
        </p:spPr>
        <p:txBody>
          <a:bodyPr wrap="square" rtlCol="0">
            <a:spAutoFit/>
          </a:bodyPr>
          <a:lstStyle/>
          <a:p>
            <a:r>
              <a:rPr lang="en-US" dirty="0"/>
              <a:t>Key user adaptations</a:t>
            </a:r>
          </a:p>
        </p:txBody>
      </p:sp>
    </p:spTree>
    <p:extLst>
      <p:ext uri="{BB962C8B-B14F-4D97-AF65-F5344CB8AC3E}">
        <p14:creationId xmlns:p14="http://schemas.microsoft.com/office/powerpoint/2010/main" val="2802161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23</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261764" y="917469"/>
            <a:ext cx="5352370" cy="3693319"/>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Use case</a:t>
            </a:r>
          </a:p>
          <a:p>
            <a:pPr marL="285750" indent="-285750">
              <a:buFont typeface="Arial" panose="020B0604020202020204" pitchFamily="34" charset="0"/>
              <a:buChar char="•"/>
            </a:pPr>
            <a:r>
              <a:rPr lang="it-IT" dirty="0">
                <a:solidFill>
                  <a:srgbClr val="242424"/>
                </a:solidFill>
              </a:rPr>
              <a:t>Fit-to-Standard Workshop</a:t>
            </a:r>
          </a:p>
          <a:p>
            <a:pPr marL="285750" indent="-285750">
              <a:buFont typeface="Arial" panose="020B0604020202020204" pitchFamily="34" charset="0"/>
              <a:buChar char="•"/>
            </a:pPr>
            <a:r>
              <a:rPr lang="it-IT" dirty="0">
                <a:solidFill>
                  <a:srgbClr val="242424"/>
                </a:solidFill>
              </a:rPr>
              <a:t>Phase 1</a:t>
            </a:r>
          </a:p>
          <a:p>
            <a:pPr marL="285750" indent="-285750">
              <a:buFont typeface="Arial" panose="020B0604020202020204" pitchFamily="34" charset="0"/>
              <a:buChar char="•"/>
            </a:pPr>
            <a:r>
              <a:rPr lang="it-IT" dirty="0">
                <a:solidFill>
                  <a:srgbClr val="242424"/>
                </a:solidFill>
              </a:rPr>
              <a:t>Fiori App Recommendations</a:t>
            </a:r>
          </a:p>
          <a:p>
            <a:pPr marL="285750" indent="-285750">
              <a:buFont typeface="Arial" panose="020B0604020202020204" pitchFamily="34" charset="0"/>
              <a:buChar char="•"/>
            </a:pPr>
            <a:r>
              <a:rPr lang="it-IT" dirty="0">
                <a:solidFill>
                  <a:srgbClr val="242424"/>
                </a:solidFill>
              </a:rPr>
              <a:t>Guide to decide – when to go custom fiori app</a:t>
            </a:r>
          </a:p>
          <a:p>
            <a:pPr marL="285750" indent="-285750">
              <a:buFont typeface="Arial" panose="020B0604020202020204" pitchFamily="34" charset="0"/>
              <a:buChar char="•"/>
            </a:pPr>
            <a:r>
              <a:rPr lang="it-IT" dirty="0">
                <a:solidFill>
                  <a:srgbClr val="242424"/>
                </a:solidFill>
              </a:rPr>
              <a:t>UI5 Runtime Package in Software downloads</a:t>
            </a:r>
          </a:p>
          <a:p>
            <a:pPr marL="285750" indent="-285750">
              <a:buFont typeface="Arial" panose="020B0604020202020204" pitchFamily="34" charset="0"/>
              <a:buChar char="•"/>
            </a:pPr>
            <a:r>
              <a:rPr lang="it-IT" dirty="0">
                <a:solidFill>
                  <a:srgbClr val="242424"/>
                </a:solidFill>
              </a:rPr>
              <a:t>Custom Fiori App - Troubleshooting</a:t>
            </a:r>
          </a:p>
          <a:p>
            <a:pPr marL="285750" indent="-285750">
              <a:buFont typeface="Arial" panose="020B0604020202020204" pitchFamily="34" charset="0"/>
              <a:buChar char="•"/>
            </a:pPr>
            <a:r>
              <a:rPr lang="it-IT" dirty="0">
                <a:solidFill>
                  <a:srgbClr val="242424"/>
                </a:solidFill>
              </a:rPr>
              <a:t>Tools</a:t>
            </a:r>
          </a:p>
          <a:p>
            <a:pPr marL="285750" indent="-285750">
              <a:buFont typeface="Arial" panose="020B0604020202020204" pitchFamily="34" charset="0"/>
              <a:buChar char="•"/>
            </a:pPr>
            <a:r>
              <a:rPr lang="it-IT" dirty="0">
                <a:solidFill>
                  <a:srgbClr val="242424"/>
                </a:solidFill>
              </a:rPr>
              <a:t>Issues – Catalog and Group / Tile Errors</a:t>
            </a:r>
          </a:p>
          <a:p>
            <a:pPr marL="285750" indent="-285750">
              <a:buFont typeface="Arial" panose="020B0604020202020204" pitchFamily="34" charset="0"/>
              <a:buChar char="•"/>
            </a:pPr>
            <a:r>
              <a:rPr lang="it-IT" dirty="0">
                <a:solidFill>
                  <a:srgbClr val="242424"/>
                </a:solidFill>
              </a:rPr>
              <a:t>Issues – Catalog and Group</a:t>
            </a:r>
          </a:p>
          <a:p>
            <a:pPr marL="285750" indent="-285750">
              <a:buFont typeface="Arial" panose="020B0604020202020204" pitchFamily="34" charset="0"/>
              <a:buChar char="•"/>
            </a:pPr>
            <a:r>
              <a:rPr lang="it-IT" dirty="0">
                <a:solidFill>
                  <a:srgbClr val="242424"/>
                </a:solidFill>
              </a:rPr>
              <a:t>Translation</a:t>
            </a:r>
          </a:p>
          <a:p>
            <a:pPr marL="285750" indent="-285750">
              <a:buFont typeface="Arial" panose="020B0604020202020204" pitchFamily="34" charset="0"/>
              <a:buChar char="•"/>
            </a:pPr>
            <a:r>
              <a:rPr lang="it-IT" dirty="0">
                <a:solidFill>
                  <a:srgbClr val="242424"/>
                </a:solidFill>
              </a:rPr>
              <a:t>Theme Designer</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Use case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35FF1626-1B31-4E71-8508-0B63F9368A4F}"/>
              </a:ext>
            </a:extLst>
          </p:cNvPr>
          <p:cNvSpPr txBox="1"/>
          <p:nvPr/>
        </p:nvSpPr>
        <p:spPr>
          <a:xfrm>
            <a:off x="258618" y="666154"/>
            <a:ext cx="11762460" cy="2308324"/>
          </a:xfrm>
          <a:prstGeom prst="rect">
            <a:avLst/>
          </a:prstGeom>
          <a:noFill/>
        </p:spPr>
        <p:txBody>
          <a:bodyPr wrap="square" rtlCol="0">
            <a:spAutoFit/>
          </a:bodyPr>
          <a:lstStyle/>
          <a:p>
            <a:r>
              <a:rPr lang="en-US" dirty="0"/>
              <a:t>You have recently joined as a FIORI SECURITY consultant to one of S/4HANA project Running @Anubhavtrainings.com</a:t>
            </a:r>
          </a:p>
          <a:p>
            <a:r>
              <a:rPr lang="en-US" dirty="0"/>
              <a:t>In the company, we have several departments like SALES, HR, Finance, Marketing.</a:t>
            </a:r>
          </a:p>
          <a:p>
            <a:r>
              <a:rPr lang="en-US" dirty="0"/>
              <a:t>You have been invited by Sales department to solve their challenge and needs of Fiori apps needed at different levels in organization. </a:t>
            </a:r>
          </a:p>
          <a:p>
            <a:r>
              <a:rPr lang="en-US" dirty="0"/>
              <a:t>Before you joined there was a SAP Fiori Security consultant in the team, who simply granted the template role access to the users as it is delivered by SAP. Though all the required apps by sales team are accessible but they are only using hardly 23% of the apps granted to them. The goal is to optimize the launchpad for sales department (which includes sales representative and sales manager). We need to adjust the SAP Fiori Launchpad content as per below requirement</a:t>
            </a:r>
          </a:p>
        </p:txBody>
      </p:sp>
      <p:sp>
        <p:nvSpPr>
          <p:cNvPr id="3" name="TextBox 2">
            <a:extLst>
              <a:ext uri="{FF2B5EF4-FFF2-40B4-BE49-F238E27FC236}">
                <a16:creationId xmlns:a16="http://schemas.microsoft.com/office/drawing/2014/main" id="{51CBA5A4-39DF-481F-A49D-F10A07DDEE91}"/>
              </a:ext>
            </a:extLst>
          </p:cNvPr>
          <p:cNvSpPr txBox="1"/>
          <p:nvPr/>
        </p:nvSpPr>
        <p:spPr>
          <a:xfrm>
            <a:off x="341745" y="2974478"/>
            <a:ext cx="3962400" cy="369332"/>
          </a:xfrm>
          <a:prstGeom prst="rect">
            <a:avLst/>
          </a:prstGeom>
          <a:noFill/>
        </p:spPr>
        <p:txBody>
          <a:bodyPr wrap="square" rtlCol="0">
            <a:spAutoFit/>
          </a:bodyPr>
          <a:lstStyle/>
          <a:p>
            <a:r>
              <a:rPr lang="en-US" b="1" dirty="0"/>
              <a:t>Sales Representative</a:t>
            </a:r>
          </a:p>
        </p:txBody>
      </p:sp>
      <p:sp>
        <p:nvSpPr>
          <p:cNvPr id="7" name="TextBox 6">
            <a:extLst>
              <a:ext uri="{FF2B5EF4-FFF2-40B4-BE49-F238E27FC236}">
                <a16:creationId xmlns:a16="http://schemas.microsoft.com/office/drawing/2014/main" id="{5436BD13-8EA6-4C10-BCA5-F1C391713E62}"/>
              </a:ext>
            </a:extLst>
          </p:cNvPr>
          <p:cNvSpPr txBox="1"/>
          <p:nvPr/>
        </p:nvSpPr>
        <p:spPr>
          <a:xfrm>
            <a:off x="7735455" y="2970106"/>
            <a:ext cx="3962400" cy="369332"/>
          </a:xfrm>
          <a:prstGeom prst="rect">
            <a:avLst/>
          </a:prstGeom>
          <a:noFill/>
        </p:spPr>
        <p:txBody>
          <a:bodyPr wrap="square" rtlCol="0">
            <a:spAutoFit/>
          </a:bodyPr>
          <a:lstStyle/>
          <a:p>
            <a:r>
              <a:rPr lang="en-US" b="1" dirty="0"/>
              <a:t>Sales Manager</a:t>
            </a:r>
          </a:p>
        </p:txBody>
      </p:sp>
      <p:pic>
        <p:nvPicPr>
          <p:cNvPr id="1030" name="Picture 6" descr="Lawyer, notary, partner, person, sales manager, man, user icon - Download  on Iconfinder">
            <a:extLst>
              <a:ext uri="{FF2B5EF4-FFF2-40B4-BE49-F238E27FC236}">
                <a16:creationId xmlns:a16="http://schemas.microsoft.com/office/drawing/2014/main" id="{3CAA1695-9902-408B-8504-3DA980772E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162473" y="2775168"/>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n Cartoon clipart - Sales, Marketing, Job, transparent clip art">
            <a:extLst>
              <a:ext uri="{FF2B5EF4-FFF2-40B4-BE49-F238E27FC236}">
                <a16:creationId xmlns:a16="http://schemas.microsoft.com/office/drawing/2014/main" id="{A2D6A82B-3FBA-4DE5-B42F-B44448DF9F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0728" y="2970106"/>
            <a:ext cx="447964" cy="487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24864D-D42E-4EF2-B093-D7B8ADF1DA87}"/>
              </a:ext>
            </a:extLst>
          </p:cNvPr>
          <p:cNvSpPr txBox="1"/>
          <p:nvPr/>
        </p:nvSpPr>
        <p:spPr>
          <a:xfrm>
            <a:off x="447964" y="3353920"/>
            <a:ext cx="5430982" cy="369332"/>
          </a:xfrm>
          <a:prstGeom prst="rect">
            <a:avLst/>
          </a:prstGeom>
          <a:noFill/>
        </p:spPr>
        <p:txBody>
          <a:bodyPr wrap="square" rtlCol="0">
            <a:spAutoFit/>
          </a:bodyPr>
          <a:lstStyle/>
          <a:p>
            <a:r>
              <a:rPr lang="en-US" b="1" dirty="0"/>
              <a:t>ZHPC_BR_SALES_REP - ZHPC_BC_EMPLOYEE</a:t>
            </a:r>
          </a:p>
        </p:txBody>
      </p:sp>
      <p:sp>
        <p:nvSpPr>
          <p:cNvPr id="13" name="TextBox 12">
            <a:extLst>
              <a:ext uri="{FF2B5EF4-FFF2-40B4-BE49-F238E27FC236}">
                <a16:creationId xmlns:a16="http://schemas.microsoft.com/office/drawing/2014/main" id="{9BEBF00B-4FF3-4E99-A6E8-EBFA134F23EF}"/>
              </a:ext>
            </a:extLst>
          </p:cNvPr>
          <p:cNvSpPr txBox="1"/>
          <p:nvPr/>
        </p:nvSpPr>
        <p:spPr>
          <a:xfrm>
            <a:off x="7735455" y="3429000"/>
            <a:ext cx="5430982" cy="369332"/>
          </a:xfrm>
          <a:prstGeom prst="rect">
            <a:avLst/>
          </a:prstGeom>
          <a:noFill/>
        </p:spPr>
        <p:txBody>
          <a:bodyPr wrap="square" rtlCol="0">
            <a:spAutoFit/>
          </a:bodyPr>
          <a:lstStyle/>
          <a:p>
            <a:r>
              <a:rPr lang="en-US" b="1" dirty="0"/>
              <a:t>ZHPC_BR_SALES_MGR – ZHPC_BC_MANAGER</a:t>
            </a:r>
          </a:p>
        </p:txBody>
      </p:sp>
      <p:sp>
        <p:nvSpPr>
          <p:cNvPr id="6" name="Rectangle 5">
            <a:extLst>
              <a:ext uri="{FF2B5EF4-FFF2-40B4-BE49-F238E27FC236}">
                <a16:creationId xmlns:a16="http://schemas.microsoft.com/office/drawing/2014/main" id="{69CD98DA-EA62-43C2-A343-16FF17ACC867}"/>
              </a:ext>
            </a:extLst>
          </p:cNvPr>
          <p:cNvSpPr/>
          <p:nvPr/>
        </p:nvSpPr>
        <p:spPr>
          <a:xfrm>
            <a:off x="757382"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Inquiry </a:t>
            </a:r>
          </a:p>
        </p:txBody>
      </p:sp>
      <p:sp>
        <p:nvSpPr>
          <p:cNvPr id="16" name="Rectangle 15">
            <a:extLst>
              <a:ext uri="{FF2B5EF4-FFF2-40B4-BE49-F238E27FC236}">
                <a16:creationId xmlns:a16="http://schemas.microsoft.com/office/drawing/2014/main" id="{A55BF322-96DE-4CB2-A2BA-1CA93D4E4FC6}"/>
              </a:ext>
            </a:extLst>
          </p:cNvPr>
          <p:cNvSpPr/>
          <p:nvPr/>
        </p:nvSpPr>
        <p:spPr>
          <a:xfrm>
            <a:off x="2165927"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quotation </a:t>
            </a:r>
          </a:p>
        </p:txBody>
      </p:sp>
      <p:sp>
        <p:nvSpPr>
          <p:cNvPr id="17" name="Rectangle 16">
            <a:extLst>
              <a:ext uri="{FF2B5EF4-FFF2-40B4-BE49-F238E27FC236}">
                <a16:creationId xmlns:a16="http://schemas.microsoft.com/office/drawing/2014/main" id="{6F6F8892-856A-42FA-85B7-8C815E1B369B}"/>
              </a:ext>
            </a:extLst>
          </p:cNvPr>
          <p:cNvSpPr/>
          <p:nvPr/>
        </p:nvSpPr>
        <p:spPr>
          <a:xfrm>
            <a:off x="3574472"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SO </a:t>
            </a:r>
          </a:p>
        </p:txBody>
      </p:sp>
      <p:sp>
        <p:nvSpPr>
          <p:cNvPr id="18" name="Rectangle 17">
            <a:extLst>
              <a:ext uri="{FF2B5EF4-FFF2-40B4-BE49-F238E27FC236}">
                <a16:creationId xmlns:a16="http://schemas.microsoft.com/office/drawing/2014/main" id="{D0A0B7E7-E852-46EF-8852-8DBC0D2124C6}"/>
              </a:ext>
            </a:extLst>
          </p:cNvPr>
          <p:cNvSpPr/>
          <p:nvPr/>
        </p:nvSpPr>
        <p:spPr>
          <a:xfrm>
            <a:off x="7934037"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SO </a:t>
            </a:r>
          </a:p>
        </p:txBody>
      </p:sp>
      <p:sp>
        <p:nvSpPr>
          <p:cNvPr id="19" name="Rectangle 18">
            <a:extLst>
              <a:ext uri="{FF2B5EF4-FFF2-40B4-BE49-F238E27FC236}">
                <a16:creationId xmlns:a16="http://schemas.microsoft.com/office/drawing/2014/main" id="{0BB3DA7A-A137-40E9-9A97-0D935236AC45}"/>
              </a:ext>
            </a:extLst>
          </p:cNvPr>
          <p:cNvSpPr/>
          <p:nvPr/>
        </p:nvSpPr>
        <p:spPr>
          <a:xfrm>
            <a:off x="9361055" y="4147127"/>
            <a:ext cx="1228436"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SO fulfilment</a:t>
            </a:r>
          </a:p>
        </p:txBody>
      </p:sp>
      <p:sp>
        <p:nvSpPr>
          <p:cNvPr id="8" name="Rectangle 7">
            <a:extLst>
              <a:ext uri="{FF2B5EF4-FFF2-40B4-BE49-F238E27FC236}">
                <a16:creationId xmlns:a16="http://schemas.microsoft.com/office/drawing/2014/main" id="{8F94A675-DF86-42F7-9DEE-CE07B8AA28A0}"/>
              </a:ext>
            </a:extLst>
          </p:cNvPr>
          <p:cNvSpPr/>
          <p:nvPr/>
        </p:nvSpPr>
        <p:spPr>
          <a:xfrm>
            <a:off x="757382" y="4987636"/>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leave req</a:t>
            </a:r>
          </a:p>
        </p:txBody>
      </p:sp>
      <p:sp>
        <p:nvSpPr>
          <p:cNvPr id="21" name="Rectangle 20">
            <a:extLst>
              <a:ext uri="{FF2B5EF4-FFF2-40B4-BE49-F238E27FC236}">
                <a16:creationId xmlns:a16="http://schemas.microsoft.com/office/drawing/2014/main" id="{9913512D-3599-4DD7-83DB-3F67F0749C89}"/>
              </a:ext>
            </a:extLst>
          </p:cNvPr>
          <p:cNvSpPr/>
          <p:nvPr/>
        </p:nvSpPr>
        <p:spPr>
          <a:xfrm>
            <a:off x="2138218" y="4969368"/>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Timesheet</a:t>
            </a:r>
          </a:p>
        </p:txBody>
      </p:sp>
      <p:sp>
        <p:nvSpPr>
          <p:cNvPr id="9" name="Rectangle 8">
            <a:extLst>
              <a:ext uri="{FF2B5EF4-FFF2-40B4-BE49-F238E27FC236}">
                <a16:creationId xmlns:a16="http://schemas.microsoft.com/office/drawing/2014/main" id="{EFA2091C-123D-4100-84C1-D17551A644F2}"/>
              </a:ext>
            </a:extLst>
          </p:cNvPr>
          <p:cNvSpPr/>
          <p:nvPr/>
        </p:nvSpPr>
        <p:spPr>
          <a:xfrm>
            <a:off x="757382" y="5837382"/>
            <a:ext cx="1228436" cy="6534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 website</a:t>
            </a:r>
          </a:p>
        </p:txBody>
      </p:sp>
      <p:sp>
        <p:nvSpPr>
          <p:cNvPr id="23" name="Rectangle 22">
            <a:extLst>
              <a:ext uri="{FF2B5EF4-FFF2-40B4-BE49-F238E27FC236}">
                <a16:creationId xmlns:a16="http://schemas.microsoft.com/office/drawing/2014/main" id="{86830E75-25D1-4CCA-A7A0-C1241E8C7FDA}"/>
              </a:ext>
            </a:extLst>
          </p:cNvPr>
          <p:cNvSpPr/>
          <p:nvPr/>
        </p:nvSpPr>
        <p:spPr>
          <a:xfrm>
            <a:off x="7934037" y="4928081"/>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leave req</a:t>
            </a:r>
          </a:p>
        </p:txBody>
      </p:sp>
      <p:sp>
        <p:nvSpPr>
          <p:cNvPr id="24" name="Rectangle 23">
            <a:extLst>
              <a:ext uri="{FF2B5EF4-FFF2-40B4-BE49-F238E27FC236}">
                <a16:creationId xmlns:a16="http://schemas.microsoft.com/office/drawing/2014/main" id="{1022E855-B90F-45B6-A2B4-6595527E28CD}"/>
              </a:ext>
            </a:extLst>
          </p:cNvPr>
          <p:cNvSpPr/>
          <p:nvPr/>
        </p:nvSpPr>
        <p:spPr>
          <a:xfrm>
            <a:off x="9314873" y="4909813"/>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Timesheet</a:t>
            </a:r>
          </a:p>
        </p:txBody>
      </p:sp>
      <p:sp>
        <p:nvSpPr>
          <p:cNvPr id="25" name="Rectangle 24">
            <a:extLst>
              <a:ext uri="{FF2B5EF4-FFF2-40B4-BE49-F238E27FC236}">
                <a16:creationId xmlns:a16="http://schemas.microsoft.com/office/drawing/2014/main" id="{4184C34B-448C-49A6-BC67-2A3BA67F0032}"/>
              </a:ext>
            </a:extLst>
          </p:cNvPr>
          <p:cNvSpPr/>
          <p:nvPr/>
        </p:nvSpPr>
        <p:spPr>
          <a:xfrm>
            <a:off x="10728036" y="4907421"/>
            <a:ext cx="1228436"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Inbox</a:t>
            </a:r>
          </a:p>
        </p:txBody>
      </p:sp>
      <p:sp>
        <p:nvSpPr>
          <p:cNvPr id="26" name="Rectangle 25">
            <a:extLst>
              <a:ext uri="{FF2B5EF4-FFF2-40B4-BE49-F238E27FC236}">
                <a16:creationId xmlns:a16="http://schemas.microsoft.com/office/drawing/2014/main" id="{21D817F4-367B-4CC0-AF26-1CB6F6DA0310}"/>
              </a:ext>
            </a:extLst>
          </p:cNvPr>
          <p:cNvSpPr/>
          <p:nvPr/>
        </p:nvSpPr>
        <p:spPr>
          <a:xfrm>
            <a:off x="7934037" y="5773690"/>
            <a:ext cx="1228436" cy="6534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 website</a:t>
            </a:r>
          </a:p>
        </p:txBody>
      </p:sp>
      <p:sp>
        <p:nvSpPr>
          <p:cNvPr id="10" name="TextBox 9">
            <a:extLst>
              <a:ext uri="{FF2B5EF4-FFF2-40B4-BE49-F238E27FC236}">
                <a16:creationId xmlns:a16="http://schemas.microsoft.com/office/drawing/2014/main" id="{EF46EB59-F741-4826-8215-FB813246A197}"/>
              </a:ext>
            </a:extLst>
          </p:cNvPr>
          <p:cNvSpPr txBox="1"/>
          <p:nvPr/>
        </p:nvSpPr>
        <p:spPr>
          <a:xfrm>
            <a:off x="5061527" y="5764643"/>
            <a:ext cx="3075709" cy="646331"/>
          </a:xfrm>
          <a:prstGeom prst="rect">
            <a:avLst/>
          </a:prstGeom>
          <a:noFill/>
        </p:spPr>
        <p:txBody>
          <a:bodyPr wrap="square" rtlCol="0">
            <a:spAutoFit/>
          </a:bodyPr>
          <a:lstStyle/>
          <a:p>
            <a:r>
              <a:rPr lang="en-US" dirty="0"/>
              <a:t>ZHPC_BC_PORTAL</a:t>
            </a:r>
          </a:p>
          <a:p>
            <a:r>
              <a:rPr lang="en-US" dirty="0"/>
              <a:t>ZHPC_BCG_PORTAL</a:t>
            </a:r>
          </a:p>
        </p:txBody>
      </p:sp>
      <p:sp>
        <p:nvSpPr>
          <p:cNvPr id="11" name="Left Brace 10">
            <a:extLst>
              <a:ext uri="{FF2B5EF4-FFF2-40B4-BE49-F238E27FC236}">
                <a16:creationId xmlns:a16="http://schemas.microsoft.com/office/drawing/2014/main" id="{8D79FE78-1073-4F1B-AC9D-B18F3E07E5FB}"/>
              </a:ext>
            </a:extLst>
          </p:cNvPr>
          <p:cNvSpPr/>
          <p:nvPr/>
        </p:nvSpPr>
        <p:spPr>
          <a:xfrm>
            <a:off x="461818" y="4045527"/>
            <a:ext cx="295564" cy="71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FA290BC2-24E8-4FEA-A282-7CC691B447A4}"/>
              </a:ext>
            </a:extLst>
          </p:cNvPr>
          <p:cNvSpPr/>
          <p:nvPr/>
        </p:nvSpPr>
        <p:spPr>
          <a:xfrm>
            <a:off x="447964" y="4941454"/>
            <a:ext cx="295564" cy="71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6D55009-B0A1-4F26-ACE4-3306BF04B786}"/>
              </a:ext>
            </a:extLst>
          </p:cNvPr>
          <p:cNvSpPr txBox="1"/>
          <p:nvPr/>
        </p:nvSpPr>
        <p:spPr>
          <a:xfrm>
            <a:off x="-212436" y="4147127"/>
            <a:ext cx="789709" cy="369332"/>
          </a:xfrm>
          <a:prstGeom prst="rect">
            <a:avLst/>
          </a:prstGeom>
          <a:noFill/>
        </p:spPr>
        <p:txBody>
          <a:bodyPr wrap="square" rtlCol="0">
            <a:spAutoFit/>
          </a:bodyPr>
          <a:lstStyle/>
          <a:p>
            <a:r>
              <a:rPr lang="en-US" dirty="0"/>
              <a:t>Sales </a:t>
            </a:r>
          </a:p>
        </p:txBody>
      </p:sp>
      <p:sp>
        <p:nvSpPr>
          <p:cNvPr id="31" name="TextBox 30">
            <a:extLst>
              <a:ext uri="{FF2B5EF4-FFF2-40B4-BE49-F238E27FC236}">
                <a16:creationId xmlns:a16="http://schemas.microsoft.com/office/drawing/2014/main" id="{4356926E-AA88-45BA-868A-1308556867B8}"/>
              </a:ext>
            </a:extLst>
          </p:cNvPr>
          <p:cNvSpPr txBox="1"/>
          <p:nvPr/>
        </p:nvSpPr>
        <p:spPr>
          <a:xfrm>
            <a:off x="-217054" y="5094120"/>
            <a:ext cx="789709" cy="369332"/>
          </a:xfrm>
          <a:prstGeom prst="rect">
            <a:avLst/>
          </a:prstGeom>
          <a:noFill/>
        </p:spPr>
        <p:txBody>
          <a:bodyPr wrap="square" rtlCol="0">
            <a:spAutoFit/>
          </a:bodyPr>
          <a:lstStyle/>
          <a:p>
            <a:r>
              <a:rPr lang="en-US" dirty="0"/>
              <a:t>ESS </a:t>
            </a:r>
          </a:p>
        </p:txBody>
      </p:sp>
      <p:sp>
        <p:nvSpPr>
          <p:cNvPr id="32" name="TextBox 31">
            <a:extLst>
              <a:ext uri="{FF2B5EF4-FFF2-40B4-BE49-F238E27FC236}">
                <a16:creationId xmlns:a16="http://schemas.microsoft.com/office/drawing/2014/main" id="{7298761D-AB05-44B1-8AB9-AF63A9415E61}"/>
              </a:ext>
            </a:extLst>
          </p:cNvPr>
          <p:cNvSpPr txBox="1"/>
          <p:nvPr/>
        </p:nvSpPr>
        <p:spPr>
          <a:xfrm>
            <a:off x="11091357" y="4216461"/>
            <a:ext cx="1488570" cy="369332"/>
          </a:xfrm>
          <a:prstGeom prst="rect">
            <a:avLst/>
          </a:prstGeom>
          <a:noFill/>
        </p:spPr>
        <p:txBody>
          <a:bodyPr wrap="square" rtlCol="0">
            <a:spAutoFit/>
          </a:bodyPr>
          <a:lstStyle/>
          <a:p>
            <a:r>
              <a:rPr lang="en-US" dirty="0"/>
              <a:t>Sales Manage</a:t>
            </a:r>
          </a:p>
        </p:txBody>
      </p:sp>
      <p:sp>
        <p:nvSpPr>
          <p:cNvPr id="33" name="TextBox 32">
            <a:extLst>
              <a:ext uri="{FF2B5EF4-FFF2-40B4-BE49-F238E27FC236}">
                <a16:creationId xmlns:a16="http://schemas.microsoft.com/office/drawing/2014/main" id="{26F31B93-96FC-4C0B-9B9F-FBE4A060DD55}"/>
              </a:ext>
            </a:extLst>
          </p:cNvPr>
          <p:cNvSpPr txBox="1"/>
          <p:nvPr/>
        </p:nvSpPr>
        <p:spPr>
          <a:xfrm>
            <a:off x="12021078" y="5032173"/>
            <a:ext cx="1488570" cy="369332"/>
          </a:xfrm>
          <a:prstGeom prst="rect">
            <a:avLst/>
          </a:prstGeom>
          <a:noFill/>
        </p:spPr>
        <p:txBody>
          <a:bodyPr wrap="square" rtlCol="0">
            <a:spAutoFit/>
          </a:bodyPr>
          <a:lstStyle/>
          <a:p>
            <a:r>
              <a:rPr lang="en-US" dirty="0"/>
              <a:t>MSS</a:t>
            </a:r>
          </a:p>
        </p:txBody>
      </p:sp>
      <p:sp>
        <p:nvSpPr>
          <p:cNvPr id="14" name="TextBox 13">
            <a:extLst>
              <a:ext uri="{FF2B5EF4-FFF2-40B4-BE49-F238E27FC236}">
                <a16:creationId xmlns:a16="http://schemas.microsoft.com/office/drawing/2014/main" id="{8D76DAE9-114B-4EC2-A629-737CAF1B14FB}"/>
              </a:ext>
            </a:extLst>
          </p:cNvPr>
          <p:cNvSpPr txBox="1"/>
          <p:nvPr/>
        </p:nvSpPr>
        <p:spPr>
          <a:xfrm>
            <a:off x="3147292" y="3027822"/>
            <a:ext cx="1745672" cy="369332"/>
          </a:xfrm>
          <a:prstGeom prst="rect">
            <a:avLst/>
          </a:prstGeom>
          <a:noFill/>
        </p:spPr>
        <p:txBody>
          <a:bodyPr wrap="square" rtlCol="0">
            <a:spAutoFit/>
          </a:bodyPr>
          <a:lstStyle/>
          <a:p>
            <a:r>
              <a:rPr lang="en-US" b="1" dirty="0"/>
              <a:t>ALEX</a:t>
            </a:r>
          </a:p>
        </p:txBody>
      </p:sp>
      <p:sp>
        <p:nvSpPr>
          <p:cNvPr id="35" name="TextBox 34">
            <a:extLst>
              <a:ext uri="{FF2B5EF4-FFF2-40B4-BE49-F238E27FC236}">
                <a16:creationId xmlns:a16="http://schemas.microsoft.com/office/drawing/2014/main" id="{43231352-A5D6-4AC7-AD23-5D10C4C96093}"/>
              </a:ext>
            </a:extLst>
          </p:cNvPr>
          <p:cNvSpPr txBox="1"/>
          <p:nvPr/>
        </p:nvSpPr>
        <p:spPr>
          <a:xfrm>
            <a:off x="10210800" y="2994504"/>
            <a:ext cx="1745672" cy="369332"/>
          </a:xfrm>
          <a:prstGeom prst="rect">
            <a:avLst/>
          </a:prstGeom>
          <a:noFill/>
        </p:spPr>
        <p:txBody>
          <a:bodyPr wrap="square" rtlCol="0">
            <a:spAutoFit/>
          </a:bodyPr>
          <a:lstStyle/>
          <a:p>
            <a:r>
              <a:rPr lang="en-US" b="1" dirty="0"/>
              <a:t>NOLAN</a:t>
            </a:r>
          </a:p>
        </p:txBody>
      </p:sp>
      <p:sp>
        <p:nvSpPr>
          <p:cNvPr id="4" name="TextBox 3">
            <a:extLst>
              <a:ext uri="{FF2B5EF4-FFF2-40B4-BE49-F238E27FC236}">
                <a16:creationId xmlns:a16="http://schemas.microsoft.com/office/drawing/2014/main" id="{98DFAD16-587E-4F12-BAC5-12BA0CE0C2DF}"/>
              </a:ext>
            </a:extLst>
          </p:cNvPr>
          <p:cNvSpPr txBox="1"/>
          <p:nvPr/>
        </p:nvSpPr>
        <p:spPr>
          <a:xfrm>
            <a:off x="4802908" y="4252854"/>
            <a:ext cx="2766816" cy="369332"/>
          </a:xfrm>
          <a:prstGeom prst="rect">
            <a:avLst/>
          </a:prstGeom>
          <a:noFill/>
        </p:spPr>
        <p:txBody>
          <a:bodyPr wrap="square" rtlCol="0">
            <a:spAutoFit/>
          </a:bodyPr>
          <a:lstStyle/>
          <a:p>
            <a:r>
              <a:rPr lang="en-US" dirty="0"/>
              <a:t>ZHPC_BCG_SALES_EMP</a:t>
            </a:r>
          </a:p>
        </p:txBody>
      </p:sp>
      <p:sp>
        <p:nvSpPr>
          <p:cNvPr id="34" name="TextBox 33">
            <a:extLst>
              <a:ext uri="{FF2B5EF4-FFF2-40B4-BE49-F238E27FC236}">
                <a16:creationId xmlns:a16="http://schemas.microsoft.com/office/drawing/2014/main" id="{C7ED1265-092F-41E5-92FA-978394C56CFC}"/>
              </a:ext>
            </a:extLst>
          </p:cNvPr>
          <p:cNvSpPr txBox="1"/>
          <p:nvPr/>
        </p:nvSpPr>
        <p:spPr>
          <a:xfrm>
            <a:off x="3519054" y="5074699"/>
            <a:ext cx="2327567" cy="369332"/>
          </a:xfrm>
          <a:prstGeom prst="rect">
            <a:avLst/>
          </a:prstGeom>
          <a:noFill/>
        </p:spPr>
        <p:txBody>
          <a:bodyPr wrap="square" rtlCol="0">
            <a:spAutoFit/>
          </a:bodyPr>
          <a:lstStyle/>
          <a:p>
            <a:r>
              <a:rPr lang="en-US" dirty="0"/>
              <a:t>ZHPC_BCG_EMPSS</a:t>
            </a:r>
          </a:p>
        </p:txBody>
      </p:sp>
      <p:sp>
        <p:nvSpPr>
          <p:cNvPr id="36" name="TextBox 35">
            <a:extLst>
              <a:ext uri="{FF2B5EF4-FFF2-40B4-BE49-F238E27FC236}">
                <a16:creationId xmlns:a16="http://schemas.microsoft.com/office/drawing/2014/main" id="{14A45697-60E2-409F-BF20-901EFA468775}"/>
              </a:ext>
            </a:extLst>
          </p:cNvPr>
          <p:cNvSpPr txBox="1"/>
          <p:nvPr/>
        </p:nvSpPr>
        <p:spPr>
          <a:xfrm>
            <a:off x="5481780" y="4544060"/>
            <a:ext cx="2464560" cy="369332"/>
          </a:xfrm>
          <a:prstGeom prst="rect">
            <a:avLst/>
          </a:prstGeom>
          <a:noFill/>
        </p:spPr>
        <p:txBody>
          <a:bodyPr wrap="square" rtlCol="0">
            <a:spAutoFit/>
          </a:bodyPr>
          <a:lstStyle/>
          <a:p>
            <a:r>
              <a:rPr lang="en-US" dirty="0"/>
              <a:t>ZHPC_BCG_SALES_MGR</a:t>
            </a:r>
          </a:p>
        </p:txBody>
      </p:sp>
      <p:sp>
        <p:nvSpPr>
          <p:cNvPr id="37" name="TextBox 36">
            <a:extLst>
              <a:ext uri="{FF2B5EF4-FFF2-40B4-BE49-F238E27FC236}">
                <a16:creationId xmlns:a16="http://schemas.microsoft.com/office/drawing/2014/main" id="{1A1C6F79-EE9B-44E6-B8D5-08A141939BF5}"/>
              </a:ext>
            </a:extLst>
          </p:cNvPr>
          <p:cNvSpPr txBox="1"/>
          <p:nvPr/>
        </p:nvSpPr>
        <p:spPr>
          <a:xfrm>
            <a:off x="5966691" y="5059780"/>
            <a:ext cx="2327567" cy="369332"/>
          </a:xfrm>
          <a:prstGeom prst="rect">
            <a:avLst/>
          </a:prstGeom>
          <a:noFill/>
        </p:spPr>
        <p:txBody>
          <a:bodyPr wrap="square" rtlCol="0">
            <a:spAutoFit/>
          </a:bodyPr>
          <a:lstStyle/>
          <a:p>
            <a:r>
              <a:rPr lang="en-US" dirty="0"/>
              <a:t>ZHPC_BCG_MGRSS</a:t>
            </a:r>
          </a:p>
        </p:txBody>
      </p:sp>
    </p:spTree>
    <p:extLst>
      <p:ext uri="{BB962C8B-B14F-4D97-AF65-F5344CB8AC3E}">
        <p14:creationId xmlns:p14="http://schemas.microsoft.com/office/powerpoint/2010/main" val="1052481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sz="2800" dirty="0">
                <a:solidFill>
                  <a:prstClr val="black"/>
                </a:solidFill>
                <a:latin typeface="Cooper Black" panose="0208090404030B020404" pitchFamily="18" charset="0"/>
              </a:rPr>
              <a:t>Fit-to-Standard Workshop</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D0E9D8A4-AB7E-4797-A017-87203ED531E0}"/>
              </a:ext>
            </a:extLst>
          </p:cNvPr>
          <p:cNvSpPr txBox="1"/>
          <p:nvPr/>
        </p:nvSpPr>
        <p:spPr>
          <a:xfrm>
            <a:off x="259080" y="970954"/>
            <a:ext cx="11761998" cy="5355312"/>
          </a:xfrm>
          <a:prstGeom prst="rect">
            <a:avLst/>
          </a:prstGeom>
          <a:noFill/>
        </p:spPr>
        <p:txBody>
          <a:bodyPr wrap="square" rtlCol="0">
            <a:spAutoFit/>
          </a:bodyPr>
          <a:lstStyle/>
          <a:p>
            <a:r>
              <a:rPr lang="en-US" dirty="0"/>
              <a:t>It is a workshop/meeting with the set of stakeholder in the company to understand and clarify the scope of implementation of Fiori Apps Adoption.</a:t>
            </a:r>
          </a:p>
          <a:p>
            <a:r>
              <a:rPr lang="en-US" b="1" dirty="0"/>
              <a:t>Goal</a:t>
            </a:r>
            <a:r>
              <a:rPr lang="en-US" dirty="0"/>
              <a:t> – To identify the most relevant functionality/Roles and Fiori Apps which your company needs to implement. The outcome is the set of roles which needs to be activated later one by Fiori Rapid Activation.</a:t>
            </a:r>
          </a:p>
          <a:p>
            <a:r>
              <a:rPr lang="en-US" b="1" dirty="0"/>
              <a:t>Participants</a:t>
            </a:r>
          </a:p>
          <a:p>
            <a:r>
              <a:rPr lang="en-US" dirty="0"/>
              <a:t>Delivery Managers, Business Consultants, Functional Consultant, Scrum Leads, technical Consultants, Architects and Security Team</a:t>
            </a:r>
          </a:p>
          <a:p>
            <a:endParaRPr lang="en-US" dirty="0"/>
          </a:p>
          <a:p>
            <a:r>
              <a:rPr lang="en-US" dirty="0"/>
              <a:t>Phase 1: Identify the Roles related to classical ECC </a:t>
            </a:r>
            <a:r>
              <a:rPr lang="en-US" dirty="0" err="1"/>
              <a:t>tcodes</a:t>
            </a:r>
            <a:endParaRPr lang="en-US" dirty="0"/>
          </a:p>
          <a:p>
            <a:r>
              <a:rPr lang="en-US" dirty="0"/>
              <a:t>1.1 Find the names of the </a:t>
            </a:r>
            <a:r>
              <a:rPr lang="en-US" dirty="0" err="1"/>
              <a:t>Tcodes</a:t>
            </a:r>
            <a:r>
              <a:rPr lang="en-US" dirty="0"/>
              <a:t> which are part of MOST USED ROLES</a:t>
            </a:r>
          </a:p>
          <a:p>
            <a:r>
              <a:rPr lang="en-US" dirty="0"/>
              <a:t>1.2 The most used </a:t>
            </a:r>
            <a:r>
              <a:rPr lang="en-US" dirty="0" err="1"/>
              <a:t>tcodes</a:t>
            </a:r>
            <a:r>
              <a:rPr lang="en-US" dirty="0"/>
              <a:t> from usage profile</a:t>
            </a:r>
          </a:p>
          <a:p>
            <a:r>
              <a:rPr lang="en-US" dirty="0"/>
              <a:t>1.3 Combine the most used and most assigned </a:t>
            </a:r>
            <a:r>
              <a:rPr lang="en-US" dirty="0" err="1"/>
              <a:t>tcodes</a:t>
            </a:r>
            <a:endParaRPr lang="en-US" dirty="0"/>
          </a:p>
          <a:p>
            <a:r>
              <a:rPr lang="en-US" dirty="0"/>
              <a:t>1.4 Remove the duplicates, and also the obsolete </a:t>
            </a:r>
            <a:r>
              <a:rPr lang="en-US" dirty="0" err="1"/>
              <a:t>tcode</a:t>
            </a:r>
            <a:r>
              <a:rPr lang="en-US" dirty="0"/>
              <a:t> (S/4HANA is system conversion)</a:t>
            </a:r>
          </a:p>
          <a:p>
            <a:r>
              <a:rPr lang="en-US" dirty="0"/>
              <a:t>1.5 Identify corresponding Fiori Apps related to these </a:t>
            </a:r>
            <a:r>
              <a:rPr lang="en-US" dirty="0" err="1"/>
              <a:t>tcodes</a:t>
            </a:r>
            <a:endParaRPr lang="en-US" dirty="0"/>
          </a:p>
          <a:p>
            <a:endParaRPr lang="en-US" dirty="0"/>
          </a:p>
          <a:p>
            <a:r>
              <a:rPr lang="en-US" dirty="0"/>
              <a:t>Phase 2: Find the lighthouse scenario</a:t>
            </a:r>
          </a:p>
          <a:p>
            <a:r>
              <a:rPr lang="en-US" dirty="0"/>
              <a:t>Phase 3: Check most important business processes in the company and find the roles for the same</a:t>
            </a:r>
          </a:p>
          <a:p>
            <a:r>
              <a:rPr lang="en-US" dirty="0"/>
              <a:t>Phase 4: Combine these roles – That becomes the scope</a:t>
            </a:r>
          </a:p>
          <a:p>
            <a:r>
              <a:rPr lang="en-US" b="1" i="1" dirty="0"/>
              <a:t>Phase 5: Plan for residuals</a:t>
            </a:r>
          </a:p>
        </p:txBody>
      </p:sp>
    </p:spTree>
    <p:extLst>
      <p:ext uri="{BB962C8B-B14F-4D97-AF65-F5344CB8AC3E}">
        <p14:creationId xmlns:p14="http://schemas.microsoft.com/office/powerpoint/2010/main" val="941049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Phase 1</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4D895CC1-D685-4480-85CE-A8EEE600A09D}"/>
              </a:ext>
            </a:extLst>
          </p:cNvPr>
          <p:cNvSpPr txBox="1"/>
          <p:nvPr/>
        </p:nvSpPr>
        <p:spPr>
          <a:xfrm>
            <a:off x="277091" y="970954"/>
            <a:ext cx="11743987" cy="5786199"/>
          </a:xfrm>
          <a:prstGeom prst="rect">
            <a:avLst/>
          </a:prstGeom>
          <a:noFill/>
        </p:spPr>
        <p:txBody>
          <a:bodyPr wrap="square" rtlCol="0">
            <a:spAutoFit/>
          </a:bodyPr>
          <a:lstStyle/>
          <a:p>
            <a:r>
              <a:rPr lang="en-US" b="1" i="1" u="sng" dirty="0"/>
              <a:t>Top assigned </a:t>
            </a:r>
            <a:r>
              <a:rPr lang="en-US" b="1" i="1" u="sng" dirty="0" err="1"/>
              <a:t>Tcodes</a:t>
            </a:r>
            <a:endParaRPr lang="en-US" b="1" i="1" u="sng" dirty="0"/>
          </a:p>
          <a:p>
            <a:pPr marL="342900" indent="-342900">
              <a:buAutoNum type="arabicPeriod"/>
            </a:pPr>
            <a:r>
              <a:rPr lang="en-US" dirty="0"/>
              <a:t>Most assigned roles in the company</a:t>
            </a:r>
          </a:p>
          <a:p>
            <a:r>
              <a:rPr lang="en-US" dirty="0"/>
              <a:t>SELECT TOP 23 AGR_NAME, COUNT(AGR_NAME) FROM AGR_USERS GROUP BY AGR_NAME ORDER BY COUNT(AGR_NAME) DESC</a:t>
            </a:r>
          </a:p>
          <a:p>
            <a:r>
              <a:rPr lang="en-US" dirty="0"/>
              <a:t>2. Find the </a:t>
            </a:r>
            <a:r>
              <a:rPr lang="en-US" dirty="0" err="1"/>
              <a:t>Tcodes</a:t>
            </a:r>
            <a:r>
              <a:rPr lang="en-US" dirty="0"/>
              <a:t> which are part of these roles (ECC)</a:t>
            </a:r>
          </a:p>
          <a:p>
            <a:r>
              <a:rPr lang="en-US" dirty="0"/>
              <a:t>GO to SE11/SE16N and open table AGR_1251, search object type as S_TCODE and pass all role names selected from previous step. </a:t>
            </a:r>
            <a:r>
              <a:rPr lang="en-US" dirty="0">
                <a:sym typeface="Wingdings" panose="05000000000000000000" pitchFamily="2" charset="2"/>
              </a:rPr>
              <a:t> Top Assigned </a:t>
            </a:r>
            <a:r>
              <a:rPr lang="en-US" dirty="0" err="1">
                <a:sym typeface="Wingdings" panose="05000000000000000000" pitchFamily="2" charset="2"/>
              </a:rPr>
              <a:t>tcode</a:t>
            </a:r>
            <a:endParaRPr lang="en-US" dirty="0">
              <a:sym typeface="Wingdings" panose="05000000000000000000" pitchFamily="2" charset="2"/>
            </a:endParaRPr>
          </a:p>
          <a:p>
            <a:r>
              <a:rPr lang="en-US" b="1" i="1" u="sng" dirty="0">
                <a:sym typeface="Wingdings" panose="05000000000000000000" pitchFamily="2" charset="2"/>
              </a:rPr>
              <a:t>Top Used </a:t>
            </a:r>
            <a:r>
              <a:rPr lang="en-US" b="1" i="1" u="sng" dirty="0" err="1">
                <a:sym typeface="Wingdings" panose="05000000000000000000" pitchFamily="2" charset="2"/>
              </a:rPr>
              <a:t>Tcode</a:t>
            </a:r>
            <a:endParaRPr lang="en-US" b="1" i="1" u="sng" dirty="0">
              <a:sym typeface="Wingdings" panose="05000000000000000000" pitchFamily="2" charset="2"/>
            </a:endParaRPr>
          </a:p>
          <a:p>
            <a:pPr marL="342900" indent="-342900">
              <a:buAutoNum type="arabicPeriod"/>
            </a:pPr>
            <a:r>
              <a:rPr lang="en-US" dirty="0"/>
              <a:t>Which are all the MOST used </a:t>
            </a:r>
            <a:r>
              <a:rPr lang="en-US" dirty="0" err="1"/>
              <a:t>tcode</a:t>
            </a:r>
            <a:r>
              <a:rPr lang="en-US" dirty="0"/>
              <a:t> in the system last month – usage statistics – ST03N </a:t>
            </a:r>
            <a:r>
              <a:rPr lang="en-US" dirty="0">
                <a:sym typeface="Wingdings" panose="05000000000000000000" pitchFamily="2" charset="2"/>
              </a:rPr>
              <a:t> TOP used</a:t>
            </a:r>
          </a:p>
          <a:p>
            <a:r>
              <a:rPr lang="en-US" b="1" i="1" u="sng" dirty="0"/>
              <a:t>Remove the </a:t>
            </a:r>
            <a:r>
              <a:rPr lang="en-US" b="1" i="1" u="sng" dirty="0" err="1"/>
              <a:t>Tcodes</a:t>
            </a:r>
            <a:r>
              <a:rPr lang="en-US" b="1" i="1" u="sng" dirty="0"/>
              <a:t> which are removed in S/4HANA</a:t>
            </a:r>
          </a:p>
          <a:p>
            <a:r>
              <a:rPr lang="en-US" dirty="0"/>
              <a:t>SYCM – Simplification Database </a:t>
            </a:r>
            <a:r>
              <a:rPr lang="en-US" dirty="0">
                <a:sym typeface="Wingdings" panose="05000000000000000000" pitchFamily="2" charset="2"/>
              </a:rPr>
              <a:t> Obsolete </a:t>
            </a:r>
            <a:r>
              <a:rPr lang="en-US" dirty="0" err="1">
                <a:sym typeface="Wingdings" panose="05000000000000000000" pitchFamily="2" charset="2"/>
              </a:rPr>
              <a:t>Tcode</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Top Assigned + Top Used – Obsolete </a:t>
            </a:r>
            <a:r>
              <a:rPr lang="en-US" dirty="0" err="1">
                <a:sym typeface="Wingdings" panose="05000000000000000000" pitchFamily="2" charset="2"/>
              </a:rPr>
              <a:t>Tcode</a:t>
            </a:r>
            <a:r>
              <a:rPr lang="en-US" dirty="0">
                <a:sym typeface="Wingdings" panose="05000000000000000000" pitchFamily="2" charset="2"/>
              </a:rPr>
              <a:t> = Final Set of TCODE scope</a:t>
            </a:r>
          </a:p>
          <a:p>
            <a:endParaRPr lang="en-US" dirty="0">
              <a:sym typeface="Wingdings" panose="05000000000000000000" pitchFamily="2" charset="2"/>
            </a:endParaRPr>
          </a:p>
          <a:p>
            <a:r>
              <a:rPr lang="en-US" dirty="0">
                <a:sym typeface="Wingdings" panose="05000000000000000000" pitchFamily="2" charset="2"/>
              </a:rPr>
              <a:t>We need to run a tool called </a:t>
            </a:r>
            <a:r>
              <a:rPr lang="en-US" b="1" dirty="0">
                <a:sym typeface="Wingdings" panose="05000000000000000000" pitchFamily="2" charset="2"/>
              </a:rPr>
              <a:t>Fiori App Recommendation Tool </a:t>
            </a:r>
            <a:r>
              <a:rPr lang="en-US" dirty="0">
                <a:sym typeface="Wingdings" panose="05000000000000000000" pitchFamily="2" charset="2"/>
              </a:rPr>
              <a:t>provided by SAP, which guide us about which Apps are required to be executed for classical </a:t>
            </a:r>
            <a:r>
              <a:rPr lang="en-US" dirty="0" err="1">
                <a:sym typeface="Wingdings" panose="05000000000000000000" pitchFamily="2" charset="2"/>
              </a:rPr>
              <a:t>tcode</a:t>
            </a:r>
            <a:r>
              <a:rPr lang="en-US" dirty="0">
                <a:sym typeface="Wingdings" panose="05000000000000000000" pitchFamily="2" charset="2"/>
              </a:rPr>
              <a:t>. To Run this tool we have 2 pre-requisites</a:t>
            </a:r>
          </a:p>
          <a:p>
            <a:pPr marL="342900" indent="-342900">
              <a:buAutoNum type="arabicPeriod"/>
            </a:pPr>
            <a:r>
              <a:rPr lang="en-US" dirty="0">
                <a:sym typeface="Wingdings" panose="05000000000000000000" pitchFamily="2" charset="2"/>
              </a:rPr>
              <a:t>Usage profile – </a:t>
            </a:r>
            <a:r>
              <a:rPr lang="en-US" dirty="0" err="1">
                <a:sym typeface="Wingdings" panose="05000000000000000000" pitchFamily="2" charset="2"/>
              </a:rPr>
              <a:t>Tcode</a:t>
            </a:r>
            <a:endParaRPr lang="en-US" dirty="0">
              <a:sym typeface="Wingdings" panose="05000000000000000000" pitchFamily="2" charset="2"/>
            </a:endParaRPr>
          </a:p>
          <a:p>
            <a:pPr marL="342900" indent="-342900">
              <a:buAutoNum type="arabicPeriod"/>
            </a:pPr>
            <a:r>
              <a:rPr lang="en-US" dirty="0">
                <a:sym typeface="Wingdings" panose="05000000000000000000" pitchFamily="2" charset="2"/>
              </a:rPr>
              <a:t>System Profile in which you are searching recommendation (S/4HANA) – ABAPProfile.xls</a:t>
            </a:r>
          </a:p>
          <a:p>
            <a:pPr marL="342900" indent="-342900">
              <a:buAutoNum type="arabicPeriod" startAt="3"/>
            </a:pPr>
            <a:r>
              <a:rPr lang="en-US" dirty="0">
                <a:sym typeface="Wingdings" panose="05000000000000000000" pitchFamily="2" charset="2"/>
              </a:rPr>
              <a:t>[option] HANA system profile – HANAProfile.xls --</a:t>
            </a:r>
            <a:r>
              <a:rPr lang="en-US" sz="1050" dirty="0">
                <a:sym typeface="Wingdings" panose="05000000000000000000" pitchFamily="2" charset="2"/>
              </a:rPr>
              <a:t> </a:t>
            </a:r>
            <a:r>
              <a:rPr lang="en-US" sz="1050" b="1" dirty="0"/>
              <a:t>select * from "_SYS_REPO"."DELIVERY_UNITS“ WHERE vendor = 'sap.com’</a:t>
            </a:r>
          </a:p>
          <a:p>
            <a:r>
              <a:rPr lang="en-US" sz="2400" b="1" dirty="0"/>
              <a:t>Extract All the Roles for these Fiori Apps</a:t>
            </a:r>
            <a:endParaRPr lang="en-US" sz="2400" dirty="0"/>
          </a:p>
        </p:txBody>
      </p:sp>
    </p:spTree>
    <p:extLst>
      <p:ext uri="{BB962C8B-B14F-4D97-AF65-F5344CB8AC3E}">
        <p14:creationId xmlns:p14="http://schemas.microsoft.com/office/powerpoint/2010/main" val="3804589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App Recommendations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38DE8CAA-55D1-4762-BA3A-22FC2955DA8B}"/>
              </a:ext>
            </a:extLst>
          </p:cNvPr>
          <p:cNvSpPr txBox="1"/>
          <p:nvPr/>
        </p:nvSpPr>
        <p:spPr>
          <a:xfrm>
            <a:off x="295564" y="839833"/>
            <a:ext cx="11647054" cy="3416320"/>
          </a:xfrm>
          <a:prstGeom prst="rect">
            <a:avLst/>
          </a:prstGeom>
          <a:noFill/>
        </p:spPr>
        <p:txBody>
          <a:bodyPr wrap="square" rtlCol="0">
            <a:spAutoFit/>
          </a:bodyPr>
          <a:lstStyle/>
          <a:p>
            <a:r>
              <a:rPr lang="en-US" dirty="0"/>
              <a:t>For Each </a:t>
            </a:r>
            <a:r>
              <a:rPr lang="en-US" dirty="0" err="1"/>
              <a:t>Tcode</a:t>
            </a:r>
            <a:r>
              <a:rPr lang="en-US" dirty="0"/>
              <a:t> used in your company, the tool will provide recommendation</a:t>
            </a:r>
          </a:p>
          <a:p>
            <a:r>
              <a:rPr lang="en-US" dirty="0"/>
              <a:t>Star 1 – Relevant Match </a:t>
            </a:r>
          </a:p>
          <a:p>
            <a:r>
              <a:rPr lang="en-US" dirty="0"/>
              <a:t>Star 2 – Broad Match</a:t>
            </a:r>
          </a:p>
          <a:p>
            <a:r>
              <a:rPr lang="en-US" dirty="0"/>
              <a:t>Star 3 -  Best Match</a:t>
            </a:r>
          </a:p>
          <a:p>
            <a:endParaRPr lang="en-US" dirty="0"/>
          </a:p>
          <a:p>
            <a:r>
              <a:rPr lang="en-US" dirty="0"/>
              <a:t>Goal - Ultimate goal is to find the Roles which are required to activate these apps.</a:t>
            </a:r>
          </a:p>
          <a:p>
            <a:endParaRPr lang="en-US" dirty="0"/>
          </a:p>
          <a:p>
            <a:r>
              <a:rPr lang="en-US" dirty="0"/>
              <a:t>Phase 2: </a:t>
            </a:r>
          </a:p>
          <a:p>
            <a:r>
              <a:rPr lang="en-US" dirty="0"/>
              <a:t>Directly look at the BPD (rapid.sap.com) and extract the roles from those documents</a:t>
            </a:r>
          </a:p>
          <a:p>
            <a:endParaRPr lang="en-US" dirty="0"/>
          </a:p>
          <a:p>
            <a:r>
              <a:rPr lang="en-US" dirty="0"/>
              <a:t>Phase 3:</a:t>
            </a:r>
          </a:p>
          <a:p>
            <a:r>
              <a:rPr lang="en-US" dirty="0"/>
              <a:t>Directly to Fiori App Reference Library and Select Roles Which are required in your company</a:t>
            </a:r>
          </a:p>
        </p:txBody>
      </p:sp>
    </p:spTree>
    <p:extLst>
      <p:ext uri="{BB962C8B-B14F-4D97-AF65-F5344CB8AC3E}">
        <p14:creationId xmlns:p14="http://schemas.microsoft.com/office/powerpoint/2010/main" val="8318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Guide to decide – when to go custom fiori app</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Rectangle 1">
            <a:extLst>
              <a:ext uri="{FF2B5EF4-FFF2-40B4-BE49-F238E27FC236}">
                <a16:creationId xmlns:a16="http://schemas.microsoft.com/office/drawing/2014/main" id="{983C9938-6E8A-46CB-93A9-29D904C3A6AD}"/>
              </a:ext>
            </a:extLst>
          </p:cNvPr>
          <p:cNvSpPr/>
          <p:nvPr/>
        </p:nvSpPr>
        <p:spPr>
          <a:xfrm>
            <a:off x="3048000" y="970954"/>
            <a:ext cx="5708073" cy="44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SAP Fiori App Available in FIORI App Ref. Library</a:t>
            </a:r>
          </a:p>
        </p:txBody>
      </p:sp>
      <p:sp>
        <p:nvSpPr>
          <p:cNvPr id="3" name="Rectangle 2">
            <a:extLst>
              <a:ext uri="{FF2B5EF4-FFF2-40B4-BE49-F238E27FC236}">
                <a16:creationId xmlns:a16="http://schemas.microsoft.com/office/drawing/2014/main" id="{90A6560A-1C66-4174-AB7C-A973A15978A5}"/>
              </a:ext>
            </a:extLst>
          </p:cNvPr>
          <p:cNvSpPr/>
          <p:nvPr/>
        </p:nvSpPr>
        <p:spPr>
          <a:xfrm>
            <a:off x="544943" y="1997530"/>
            <a:ext cx="245687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Perfect Fit</a:t>
            </a:r>
          </a:p>
        </p:txBody>
      </p:sp>
      <p:sp>
        <p:nvSpPr>
          <p:cNvPr id="7" name="Rectangle 6">
            <a:extLst>
              <a:ext uri="{FF2B5EF4-FFF2-40B4-BE49-F238E27FC236}">
                <a16:creationId xmlns:a16="http://schemas.microsoft.com/office/drawing/2014/main" id="{76BAF51F-15DB-444F-9410-2AF3A1F89956}"/>
              </a:ext>
            </a:extLst>
          </p:cNvPr>
          <p:cNvSpPr/>
          <p:nvPr/>
        </p:nvSpPr>
        <p:spPr>
          <a:xfrm>
            <a:off x="7684659" y="2032617"/>
            <a:ext cx="245687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Required</a:t>
            </a:r>
          </a:p>
        </p:txBody>
      </p:sp>
      <p:cxnSp>
        <p:nvCxnSpPr>
          <p:cNvPr id="5" name="Connector: Elbow 4">
            <a:extLst>
              <a:ext uri="{FF2B5EF4-FFF2-40B4-BE49-F238E27FC236}">
                <a16:creationId xmlns:a16="http://schemas.microsoft.com/office/drawing/2014/main" id="{4FD5098D-C760-44E7-8404-86572B6EC8F4}"/>
              </a:ext>
            </a:extLst>
          </p:cNvPr>
          <p:cNvCxnSpPr>
            <a:cxnSpLocks/>
            <a:stCxn id="2" idx="2"/>
            <a:endCxn id="3" idx="0"/>
          </p:cNvCxnSpPr>
          <p:nvPr/>
        </p:nvCxnSpPr>
        <p:spPr>
          <a:xfrm rot="5400000">
            <a:off x="3545525" y="-358982"/>
            <a:ext cx="584366" cy="41286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F991ACE9-F06B-4C80-B59F-1BE3A34C9D03}"/>
              </a:ext>
            </a:extLst>
          </p:cNvPr>
          <p:cNvCxnSpPr>
            <a:stCxn id="2" idx="2"/>
            <a:endCxn id="7" idx="0"/>
          </p:cNvCxnSpPr>
          <p:nvPr/>
        </p:nvCxnSpPr>
        <p:spPr>
          <a:xfrm rot="16200000" flipH="1">
            <a:off x="7097840" y="217361"/>
            <a:ext cx="619453" cy="30110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277F82-D004-4540-95EF-B21C25BF5073}"/>
              </a:ext>
            </a:extLst>
          </p:cNvPr>
          <p:cNvSpPr txBox="1"/>
          <p:nvPr/>
        </p:nvSpPr>
        <p:spPr>
          <a:xfrm>
            <a:off x="3338943" y="1794330"/>
            <a:ext cx="891308" cy="369332"/>
          </a:xfrm>
          <a:prstGeom prst="rect">
            <a:avLst/>
          </a:prstGeom>
          <a:noFill/>
        </p:spPr>
        <p:txBody>
          <a:bodyPr wrap="square" rtlCol="0">
            <a:spAutoFit/>
          </a:bodyPr>
          <a:lstStyle/>
          <a:p>
            <a:r>
              <a:rPr lang="en-US" dirty="0"/>
              <a:t>YES</a:t>
            </a:r>
          </a:p>
        </p:txBody>
      </p:sp>
      <p:sp>
        <p:nvSpPr>
          <p:cNvPr id="13" name="TextBox 12">
            <a:extLst>
              <a:ext uri="{FF2B5EF4-FFF2-40B4-BE49-F238E27FC236}">
                <a16:creationId xmlns:a16="http://schemas.microsoft.com/office/drawing/2014/main" id="{7E0A4965-294B-45A3-AD6C-67E94E26ED88}"/>
              </a:ext>
            </a:extLst>
          </p:cNvPr>
          <p:cNvSpPr txBox="1"/>
          <p:nvPr/>
        </p:nvSpPr>
        <p:spPr>
          <a:xfrm>
            <a:off x="6684819" y="1663285"/>
            <a:ext cx="891308" cy="369332"/>
          </a:xfrm>
          <a:prstGeom prst="rect">
            <a:avLst/>
          </a:prstGeom>
          <a:noFill/>
        </p:spPr>
        <p:txBody>
          <a:bodyPr wrap="square" rtlCol="0">
            <a:spAutoFit/>
          </a:bodyPr>
          <a:lstStyle/>
          <a:p>
            <a:r>
              <a:rPr lang="en-US" dirty="0"/>
              <a:t>NO</a:t>
            </a:r>
          </a:p>
        </p:txBody>
      </p:sp>
      <p:sp>
        <p:nvSpPr>
          <p:cNvPr id="10" name="Rectangle 9">
            <a:extLst>
              <a:ext uri="{FF2B5EF4-FFF2-40B4-BE49-F238E27FC236}">
                <a16:creationId xmlns:a16="http://schemas.microsoft.com/office/drawing/2014/main" id="{B19DB252-04F8-4AC3-8909-64DD3646D882}"/>
              </a:ext>
            </a:extLst>
          </p:cNvPr>
          <p:cNvSpPr/>
          <p:nvPr/>
        </p:nvSpPr>
        <p:spPr>
          <a:xfrm>
            <a:off x="-535712" y="3299857"/>
            <a:ext cx="1708727"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Out-of-box usage</a:t>
            </a:r>
          </a:p>
        </p:txBody>
      </p:sp>
      <p:sp>
        <p:nvSpPr>
          <p:cNvPr id="15" name="Rectangle 14">
            <a:extLst>
              <a:ext uri="{FF2B5EF4-FFF2-40B4-BE49-F238E27FC236}">
                <a16:creationId xmlns:a16="http://schemas.microsoft.com/office/drawing/2014/main" id="{CA102858-EA03-4D82-A1C1-18CC553C9F84}"/>
              </a:ext>
            </a:extLst>
          </p:cNvPr>
          <p:cNvSpPr/>
          <p:nvPr/>
        </p:nvSpPr>
        <p:spPr>
          <a:xfrm>
            <a:off x="2147451" y="3282061"/>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user adaption suffice</a:t>
            </a:r>
          </a:p>
        </p:txBody>
      </p:sp>
      <p:cxnSp>
        <p:nvCxnSpPr>
          <p:cNvPr id="12" name="Connector: Elbow 11">
            <a:extLst>
              <a:ext uri="{FF2B5EF4-FFF2-40B4-BE49-F238E27FC236}">
                <a16:creationId xmlns:a16="http://schemas.microsoft.com/office/drawing/2014/main" id="{1974D775-4130-4343-B490-BF240E0D2032}"/>
              </a:ext>
            </a:extLst>
          </p:cNvPr>
          <p:cNvCxnSpPr>
            <a:stCxn id="3" idx="2"/>
            <a:endCxn id="10" idx="0"/>
          </p:cNvCxnSpPr>
          <p:nvPr/>
        </p:nvCxnSpPr>
        <p:spPr>
          <a:xfrm rot="5400000">
            <a:off x="699653" y="2226130"/>
            <a:ext cx="692727" cy="14547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79468EA-0196-460A-9B9E-D57AFE3C9E13}"/>
              </a:ext>
            </a:extLst>
          </p:cNvPr>
          <p:cNvCxnSpPr>
            <a:stCxn id="3" idx="2"/>
            <a:endCxn id="15" idx="0"/>
          </p:cNvCxnSpPr>
          <p:nvPr/>
        </p:nvCxnSpPr>
        <p:spPr>
          <a:xfrm rot="16200000" flipH="1">
            <a:off x="2143650" y="2236859"/>
            <a:ext cx="674931" cy="14154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B118BB-86F1-4303-836E-8A72AD8FDD23}"/>
              </a:ext>
            </a:extLst>
          </p:cNvPr>
          <p:cNvSpPr txBox="1"/>
          <p:nvPr/>
        </p:nvSpPr>
        <p:spPr>
          <a:xfrm>
            <a:off x="600362" y="2745859"/>
            <a:ext cx="891308" cy="369332"/>
          </a:xfrm>
          <a:prstGeom prst="rect">
            <a:avLst/>
          </a:prstGeom>
          <a:noFill/>
        </p:spPr>
        <p:txBody>
          <a:bodyPr wrap="square" rtlCol="0">
            <a:spAutoFit/>
          </a:bodyPr>
          <a:lstStyle/>
          <a:p>
            <a:r>
              <a:rPr lang="en-US" dirty="0"/>
              <a:t>YES</a:t>
            </a:r>
          </a:p>
        </p:txBody>
      </p:sp>
      <p:sp>
        <p:nvSpPr>
          <p:cNvPr id="21" name="TextBox 20">
            <a:extLst>
              <a:ext uri="{FF2B5EF4-FFF2-40B4-BE49-F238E27FC236}">
                <a16:creationId xmlns:a16="http://schemas.microsoft.com/office/drawing/2014/main" id="{CAEE5D3B-6637-4E9C-BA73-3538F4D99F17}"/>
              </a:ext>
            </a:extLst>
          </p:cNvPr>
          <p:cNvSpPr txBox="1"/>
          <p:nvPr/>
        </p:nvSpPr>
        <p:spPr>
          <a:xfrm>
            <a:off x="2182091" y="2727264"/>
            <a:ext cx="891308" cy="369332"/>
          </a:xfrm>
          <a:prstGeom prst="rect">
            <a:avLst/>
          </a:prstGeom>
          <a:noFill/>
        </p:spPr>
        <p:txBody>
          <a:bodyPr wrap="square" rtlCol="0">
            <a:spAutoFit/>
          </a:bodyPr>
          <a:lstStyle/>
          <a:p>
            <a:r>
              <a:rPr lang="en-US" dirty="0"/>
              <a:t>NO</a:t>
            </a:r>
          </a:p>
        </p:txBody>
      </p:sp>
      <p:sp>
        <p:nvSpPr>
          <p:cNvPr id="22" name="Rectangle 21">
            <a:extLst>
              <a:ext uri="{FF2B5EF4-FFF2-40B4-BE49-F238E27FC236}">
                <a16:creationId xmlns:a16="http://schemas.microsoft.com/office/drawing/2014/main" id="{4A1DFEE3-25AD-4054-A590-17DDADB80F33}"/>
              </a:ext>
            </a:extLst>
          </p:cNvPr>
          <p:cNvSpPr/>
          <p:nvPr/>
        </p:nvSpPr>
        <p:spPr>
          <a:xfrm>
            <a:off x="450270" y="4610170"/>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Adapt UI</a:t>
            </a:r>
          </a:p>
        </p:txBody>
      </p:sp>
      <p:sp>
        <p:nvSpPr>
          <p:cNvPr id="25" name="Rectangle 24">
            <a:extLst>
              <a:ext uri="{FF2B5EF4-FFF2-40B4-BE49-F238E27FC236}">
                <a16:creationId xmlns:a16="http://schemas.microsoft.com/office/drawing/2014/main" id="{F2E85840-184F-47DF-9B47-B5B825301CC7}"/>
              </a:ext>
            </a:extLst>
          </p:cNvPr>
          <p:cNvSpPr/>
          <p:nvPr/>
        </p:nvSpPr>
        <p:spPr>
          <a:xfrm>
            <a:off x="3496776" y="4610170"/>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 using BAS</a:t>
            </a:r>
          </a:p>
        </p:txBody>
      </p:sp>
      <p:grpSp>
        <p:nvGrpSpPr>
          <p:cNvPr id="24" name="Group 23">
            <a:extLst>
              <a:ext uri="{FF2B5EF4-FFF2-40B4-BE49-F238E27FC236}">
                <a16:creationId xmlns:a16="http://schemas.microsoft.com/office/drawing/2014/main" id="{1CA9CF96-8D05-4DFB-A809-340F909E8135}"/>
              </a:ext>
            </a:extLst>
          </p:cNvPr>
          <p:cNvGrpSpPr/>
          <p:nvPr/>
        </p:nvGrpSpPr>
        <p:grpSpPr>
          <a:xfrm>
            <a:off x="1491671" y="3983284"/>
            <a:ext cx="3189905" cy="718510"/>
            <a:chOff x="1491671" y="3891660"/>
            <a:chExt cx="3189905" cy="718510"/>
          </a:xfrm>
        </p:grpSpPr>
        <p:cxnSp>
          <p:nvCxnSpPr>
            <p:cNvPr id="18" name="Connector: Elbow 17">
              <a:extLst>
                <a:ext uri="{FF2B5EF4-FFF2-40B4-BE49-F238E27FC236}">
                  <a16:creationId xmlns:a16="http://schemas.microsoft.com/office/drawing/2014/main" id="{543AD7FD-604B-4DEC-82F1-16846622DFC9}"/>
                </a:ext>
              </a:extLst>
            </p:cNvPr>
            <p:cNvCxnSpPr>
              <a:stCxn id="15" idx="2"/>
              <a:endCxn id="22" idx="0"/>
            </p:cNvCxnSpPr>
            <p:nvPr/>
          </p:nvCxnSpPr>
          <p:spPr>
            <a:xfrm rot="5400000">
              <a:off x="1981007" y="3402325"/>
              <a:ext cx="718509" cy="169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74B2416-156E-4BA0-829C-99D6D176CA23}"/>
                </a:ext>
              </a:extLst>
            </p:cNvPr>
            <p:cNvCxnSpPr>
              <a:stCxn id="15" idx="2"/>
              <a:endCxn id="25" idx="0"/>
            </p:cNvCxnSpPr>
            <p:nvPr/>
          </p:nvCxnSpPr>
          <p:spPr>
            <a:xfrm rot="16200000" flipH="1">
              <a:off x="3504259" y="3576252"/>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1E7F4B-0633-4AE3-8B78-2968D7B1AE66}"/>
                </a:ext>
              </a:extLst>
            </p:cNvPr>
            <p:cNvSpPr txBox="1"/>
            <p:nvPr/>
          </p:nvSpPr>
          <p:spPr>
            <a:xfrm>
              <a:off x="2155189" y="3915591"/>
              <a:ext cx="891308" cy="369332"/>
            </a:xfrm>
            <a:prstGeom prst="rect">
              <a:avLst/>
            </a:prstGeom>
            <a:noFill/>
          </p:spPr>
          <p:txBody>
            <a:bodyPr wrap="square" rtlCol="0">
              <a:spAutoFit/>
            </a:bodyPr>
            <a:lstStyle/>
            <a:p>
              <a:r>
                <a:rPr lang="en-US" dirty="0"/>
                <a:t>YES</a:t>
              </a:r>
            </a:p>
          </p:txBody>
        </p:sp>
        <p:sp>
          <p:nvSpPr>
            <p:cNvPr id="29" name="TextBox 28">
              <a:extLst>
                <a:ext uri="{FF2B5EF4-FFF2-40B4-BE49-F238E27FC236}">
                  <a16:creationId xmlns:a16="http://schemas.microsoft.com/office/drawing/2014/main" id="{849FA72C-C3EA-49C8-B83D-5D6BD4539547}"/>
                </a:ext>
              </a:extLst>
            </p:cNvPr>
            <p:cNvSpPr txBox="1"/>
            <p:nvPr/>
          </p:nvSpPr>
          <p:spPr>
            <a:xfrm>
              <a:off x="3790268" y="3917539"/>
              <a:ext cx="891308" cy="369332"/>
            </a:xfrm>
            <a:prstGeom prst="rect">
              <a:avLst/>
            </a:prstGeom>
            <a:noFill/>
          </p:spPr>
          <p:txBody>
            <a:bodyPr wrap="square" rtlCol="0">
              <a:spAutoFit/>
            </a:bodyPr>
            <a:lstStyle/>
            <a:p>
              <a:r>
                <a:rPr lang="en-US" dirty="0"/>
                <a:t>NO</a:t>
              </a:r>
            </a:p>
          </p:txBody>
        </p:sp>
      </p:grpSp>
      <p:cxnSp>
        <p:nvCxnSpPr>
          <p:cNvPr id="35" name="Connector: Elbow 34">
            <a:extLst>
              <a:ext uri="{FF2B5EF4-FFF2-40B4-BE49-F238E27FC236}">
                <a16:creationId xmlns:a16="http://schemas.microsoft.com/office/drawing/2014/main" id="{2080EC69-7E0A-4ACE-AFB5-EEF6F9C4A838}"/>
              </a:ext>
            </a:extLst>
          </p:cNvPr>
          <p:cNvCxnSpPr/>
          <p:nvPr/>
        </p:nvCxnSpPr>
        <p:spPr>
          <a:xfrm rot="5400000">
            <a:off x="7705251" y="2170182"/>
            <a:ext cx="718509" cy="169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86E38BE-EABC-4BCD-8556-537691E4ADBE}"/>
              </a:ext>
            </a:extLst>
          </p:cNvPr>
          <p:cNvCxnSpPr/>
          <p:nvPr/>
        </p:nvCxnSpPr>
        <p:spPr>
          <a:xfrm rot="16200000" flipH="1">
            <a:off x="9228503" y="2344109"/>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5A1BD81-A3F5-45A3-981C-BE47545C8AE9}"/>
              </a:ext>
            </a:extLst>
          </p:cNvPr>
          <p:cNvSpPr txBox="1"/>
          <p:nvPr/>
        </p:nvSpPr>
        <p:spPr>
          <a:xfrm>
            <a:off x="7751625" y="2768427"/>
            <a:ext cx="891308" cy="369332"/>
          </a:xfrm>
          <a:prstGeom prst="rect">
            <a:avLst/>
          </a:prstGeom>
          <a:noFill/>
        </p:spPr>
        <p:txBody>
          <a:bodyPr wrap="square" rtlCol="0">
            <a:spAutoFit/>
          </a:bodyPr>
          <a:lstStyle/>
          <a:p>
            <a:r>
              <a:rPr lang="en-US" dirty="0"/>
              <a:t>YES</a:t>
            </a:r>
          </a:p>
        </p:txBody>
      </p:sp>
      <p:sp>
        <p:nvSpPr>
          <p:cNvPr id="38" name="TextBox 37">
            <a:extLst>
              <a:ext uri="{FF2B5EF4-FFF2-40B4-BE49-F238E27FC236}">
                <a16:creationId xmlns:a16="http://schemas.microsoft.com/office/drawing/2014/main" id="{A47BBDCE-2470-4A5F-A87D-9D6E3F336D62}"/>
              </a:ext>
            </a:extLst>
          </p:cNvPr>
          <p:cNvSpPr txBox="1"/>
          <p:nvPr/>
        </p:nvSpPr>
        <p:spPr>
          <a:xfrm>
            <a:off x="9527313" y="2745859"/>
            <a:ext cx="891308" cy="369332"/>
          </a:xfrm>
          <a:prstGeom prst="rect">
            <a:avLst/>
          </a:prstGeom>
          <a:noFill/>
        </p:spPr>
        <p:txBody>
          <a:bodyPr wrap="square" rtlCol="0">
            <a:spAutoFit/>
          </a:bodyPr>
          <a:lstStyle/>
          <a:p>
            <a:r>
              <a:rPr lang="en-US" dirty="0"/>
              <a:t>NO</a:t>
            </a:r>
          </a:p>
        </p:txBody>
      </p:sp>
      <p:sp>
        <p:nvSpPr>
          <p:cNvPr id="33" name="Rectangle 32">
            <a:extLst>
              <a:ext uri="{FF2B5EF4-FFF2-40B4-BE49-F238E27FC236}">
                <a16:creationId xmlns:a16="http://schemas.microsoft.com/office/drawing/2014/main" id="{234E25CB-7338-4687-954C-AAB4E5C18728}"/>
              </a:ext>
            </a:extLst>
          </p:cNvPr>
          <p:cNvSpPr/>
          <p:nvPr/>
        </p:nvSpPr>
        <p:spPr>
          <a:xfrm>
            <a:off x="6253949" y="3354994"/>
            <a:ext cx="1897151" cy="5759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Fiori App (BYO)</a:t>
            </a:r>
          </a:p>
        </p:txBody>
      </p:sp>
      <p:sp>
        <p:nvSpPr>
          <p:cNvPr id="34" name="Rectangle 33">
            <a:extLst>
              <a:ext uri="{FF2B5EF4-FFF2-40B4-BE49-F238E27FC236}">
                <a16:creationId xmlns:a16="http://schemas.microsoft.com/office/drawing/2014/main" id="{4F989864-C253-4BE4-88F1-FB04951C3885}"/>
              </a:ext>
            </a:extLst>
          </p:cNvPr>
          <p:cNvSpPr/>
          <p:nvPr/>
        </p:nvSpPr>
        <p:spPr>
          <a:xfrm>
            <a:off x="6471688" y="4004928"/>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Element</a:t>
            </a:r>
          </a:p>
        </p:txBody>
      </p:sp>
      <p:sp>
        <p:nvSpPr>
          <p:cNvPr id="42" name="Rectangle 41">
            <a:extLst>
              <a:ext uri="{FF2B5EF4-FFF2-40B4-BE49-F238E27FC236}">
                <a16:creationId xmlns:a16="http://schemas.microsoft.com/office/drawing/2014/main" id="{BDDA0557-36A1-4987-B39E-4D1D4681F59C}"/>
              </a:ext>
            </a:extLst>
          </p:cNvPr>
          <p:cNvSpPr/>
          <p:nvPr/>
        </p:nvSpPr>
        <p:spPr>
          <a:xfrm>
            <a:off x="6469727" y="4442058"/>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Free Style</a:t>
            </a:r>
          </a:p>
        </p:txBody>
      </p:sp>
      <p:sp>
        <p:nvSpPr>
          <p:cNvPr id="43" name="Rectangle 42">
            <a:extLst>
              <a:ext uri="{FF2B5EF4-FFF2-40B4-BE49-F238E27FC236}">
                <a16:creationId xmlns:a16="http://schemas.microsoft.com/office/drawing/2014/main" id="{5F25CD81-3CC6-4C7F-8425-20197DAA5F81}"/>
              </a:ext>
            </a:extLst>
          </p:cNvPr>
          <p:cNvSpPr/>
          <p:nvPr/>
        </p:nvSpPr>
        <p:spPr>
          <a:xfrm>
            <a:off x="9221020" y="3395326"/>
            <a:ext cx="2082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Classical Z </a:t>
            </a:r>
            <a:r>
              <a:rPr lang="en-US" dirty="0" err="1"/>
              <a:t>TCode</a:t>
            </a:r>
            <a:endParaRPr lang="en-US" dirty="0"/>
          </a:p>
        </p:txBody>
      </p:sp>
      <p:grpSp>
        <p:nvGrpSpPr>
          <p:cNvPr id="49" name="Group 48">
            <a:extLst>
              <a:ext uri="{FF2B5EF4-FFF2-40B4-BE49-F238E27FC236}">
                <a16:creationId xmlns:a16="http://schemas.microsoft.com/office/drawing/2014/main" id="{866C924A-9293-405C-9785-78EB5AB5E18D}"/>
              </a:ext>
            </a:extLst>
          </p:cNvPr>
          <p:cNvGrpSpPr/>
          <p:nvPr/>
        </p:nvGrpSpPr>
        <p:grpSpPr>
          <a:xfrm>
            <a:off x="8351817" y="4004926"/>
            <a:ext cx="3384243" cy="1041269"/>
            <a:chOff x="1291663" y="3891660"/>
            <a:chExt cx="3384243" cy="1041269"/>
          </a:xfrm>
        </p:grpSpPr>
        <p:cxnSp>
          <p:nvCxnSpPr>
            <p:cNvPr id="50" name="Connector: Elbow 49">
              <a:extLst>
                <a:ext uri="{FF2B5EF4-FFF2-40B4-BE49-F238E27FC236}">
                  <a16:creationId xmlns:a16="http://schemas.microsoft.com/office/drawing/2014/main" id="{AF481972-F6D0-4DBC-815B-B24C4FC0E71E}"/>
                </a:ext>
              </a:extLst>
            </p:cNvPr>
            <p:cNvCxnSpPr>
              <a:cxnSpLocks/>
              <a:stCxn id="43" idx="2"/>
              <a:endCxn id="54" idx="0"/>
            </p:cNvCxnSpPr>
            <p:nvPr/>
          </p:nvCxnSpPr>
          <p:spPr>
            <a:xfrm rot="5400000">
              <a:off x="1726331" y="3456993"/>
              <a:ext cx="1041268" cy="19106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D7071CB-F915-426A-A191-11D4DCC61F13}"/>
                </a:ext>
              </a:extLst>
            </p:cNvPr>
            <p:cNvCxnSpPr>
              <a:cxnSpLocks/>
            </p:cNvCxnSpPr>
            <p:nvPr/>
          </p:nvCxnSpPr>
          <p:spPr>
            <a:xfrm rot="16200000" flipH="1">
              <a:off x="3504259" y="3576252"/>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0210783-DAE6-4891-A6E9-52CAF7375775}"/>
                </a:ext>
              </a:extLst>
            </p:cNvPr>
            <p:cNvSpPr txBox="1"/>
            <p:nvPr/>
          </p:nvSpPr>
          <p:spPr>
            <a:xfrm>
              <a:off x="2155189" y="3915591"/>
              <a:ext cx="891308" cy="369332"/>
            </a:xfrm>
            <a:prstGeom prst="rect">
              <a:avLst/>
            </a:prstGeom>
            <a:noFill/>
          </p:spPr>
          <p:txBody>
            <a:bodyPr wrap="square" rtlCol="0">
              <a:spAutoFit/>
            </a:bodyPr>
            <a:lstStyle/>
            <a:p>
              <a:r>
                <a:rPr lang="en-US" dirty="0"/>
                <a:t>YES</a:t>
              </a:r>
            </a:p>
          </p:txBody>
        </p:sp>
        <p:sp>
          <p:nvSpPr>
            <p:cNvPr id="53" name="TextBox 52">
              <a:extLst>
                <a:ext uri="{FF2B5EF4-FFF2-40B4-BE49-F238E27FC236}">
                  <a16:creationId xmlns:a16="http://schemas.microsoft.com/office/drawing/2014/main" id="{B12CD6E0-5265-4868-BEFC-0650C05FCA49}"/>
                </a:ext>
              </a:extLst>
            </p:cNvPr>
            <p:cNvSpPr txBox="1"/>
            <p:nvPr/>
          </p:nvSpPr>
          <p:spPr>
            <a:xfrm>
              <a:off x="3784598" y="3987129"/>
              <a:ext cx="891308" cy="369332"/>
            </a:xfrm>
            <a:prstGeom prst="rect">
              <a:avLst/>
            </a:prstGeom>
            <a:noFill/>
          </p:spPr>
          <p:txBody>
            <a:bodyPr wrap="square" rtlCol="0">
              <a:spAutoFit/>
            </a:bodyPr>
            <a:lstStyle/>
            <a:p>
              <a:r>
                <a:rPr lang="en-US" dirty="0"/>
                <a:t>NO</a:t>
              </a:r>
            </a:p>
          </p:txBody>
        </p:sp>
      </p:grpSp>
      <p:sp>
        <p:nvSpPr>
          <p:cNvPr id="54" name="Rectangle 53">
            <a:extLst>
              <a:ext uri="{FF2B5EF4-FFF2-40B4-BE49-F238E27FC236}">
                <a16:creationId xmlns:a16="http://schemas.microsoft.com/office/drawing/2014/main" id="{BC29D457-DC52-42FA-AA23-5F773B8420CE}"/>
              </a:ext>
            </a:extLst>
          </p:cNvPr>
          <p:cNvSpPr/>
          <p:nvPr/>
        </p:nvSpPr>
        <p:spPr>
          <a:xfrm>
            <a:off x="7123381" y="5046194"/>
            <a:ext cx="245687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Perfect Fit</a:t>
            </a:r>
          </a:p>
        </p:txBody>
      </p:sp>
      <p:grpSp>
        <p:nvGrpSpPr>
          <p:cNvPr id="57" name="Group 56">
            <a:extLst>
              <a:ext uri="{FF2B5EF4-FFF2-40B4-BE49-F238E27FC236}">
                <a16:creationId xmlns:a16="http://schemas.microsoft.com/office/drawing/2014/main" id="{4FE18D09-F160-4D3E-937F-6FB00D0EB571}"/>
              </a:ext>
            </a:extLst>
          </p:cNvPr>
          <p:cNvGrpSpPr/>
          <p:nvPr/>
        </p:nvGrpSpPr>
        <p:grpSpPr>
          <a:xfrm>
            <a:off x="6556147" y="5625506"/>
            <a:ext cx="3189905" cy="718510"/>
            <a:chOff x="1491671" y="3891660"/>
            <a:chExt cx="3189905" cy="718510"/>
          </a:xfrm>
        </p:grpSpPr>
        <p:cxnSp>
          <p:nvCxnSpPr>
            <p:cNvPr id="58" name="Connector: Elbow 57">
              <a:extLst>
                <a:ext uri="{FF2B5EF4-FFF2-40B4-BE49-F238E27FC236}">
                  <a16:creationId xmlns:a16="http://schemas.microsoft.com/office/drawing/2014/main" id="{B8279722-5FBD-41C2-9BD8-E53E86AE4FFF}"/>
                </a:ext>
              </a:extLst>
            </p:cNvPr>
            <p:cNvCxnSpPr/>
            <p:nvPr/>
          </p:nvCxnSpPr>
          <p:spPr>
            <a:xfrm rot="5400000">
              <a:off x="1981007" y="3402325"/>
              <a:ext cx="718509" cy="169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172A200-7952-46AD-BB7D-76E28F798940}"/>
                </a:ext>
              </a:extLst>
            </p:cNvPr>
            <p:cNvCxnSpPr/>
            <p:nvPr/>
          </p:nvCxnSpPr>
          <p:spPr>
            <a:xfrm rot="16200000" flipH="1">
              <a:off x="3504259" y="3576252"/>
              <a:ext cx="718509" cy="134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CBC0CD7-C30A-43F8-AF7C-448860C19B05}"/>
                </a:ext>
              </a:extLst>
            </p:cNvPr>
            <p:cNvSpPr txBox="1"/>
            <p:nvPr/>
          </p:nvSpPr>
          <p:spPr>
            <a:xfrm>
              <a:off x="2155189" y="3915591"/>
              <a:ext cx="891308" cy="369332"/>
            </a:xfrm>
            <a:prstGeom prst="rect">
              <a:avLst/>
            </a:prstGeom>
            <a:noFill/>
          </p:spPr>
          <p:txBody>
            <a:bodyPr wrap="square" rtlCol="0">
              <a:spAutoFit/>
            </a:bodyPr>
            <a:lstStyle/>
            <a:p>
              <a:r>
                <a:rPr lang="en-US" dirty="0"/>
                <a:t>YES</a:t>
              </a:r>
            </a:p>
          </p:txBody>
        </p:sp>
        <p:sp>
          <p:nvSpPr>
            <p:cNvPr id="63" name="TextBox 62">
              <a:extLst>
                <a:ext uri="{FF2B5EF4-FFF2-40B4-BE49-F238E27FC236}">
                  <a16:creationId xmlns:a16="http://schemas.microsoft.com/office/drawing/2014/main" id="{AF51F262-1B68-4988-A59D-853A61615E0F}"/>
                </a:ext>
              </a:extLst>
            </p:cNvPr>
            <p:cNvSpPr txBox="1"/>
            <p:nvPr/>
          </p:nvSpPr>
          <p:spPr>
            <a:xfrm>
              <a:off x="3790268" y="3917539"/>
              <a:ext cx="891308" cy="369332"/>
            </a:xfrm>
            <a:prstGeom prst="rect">
              <a:avLst/>
            </a:prstGeom>
            <a:noFill/>
          </p:spPr>
          <p:txBody>
            <a:bodyPr wrap="square" rtlCol="0">
              <a:spAutoFit/>
            </a:bodyPr>
            <a:lstStyle/>
            <a:p>
              <a:r>
                <a:rPr lang="en-US" dirty="0"/>
                <a:t>NO</a:t>
              </a:r>
            </a:p>
          </p:txBody>
        </p:sp>
      </p:grpSp>
      <p:sp>
        <p:nvSpPr>
          <p:cNvPr id="41" name="Rectangle 40">
            <a:extLst>
              <a:ext uri="{FF2B5EF4-FFF2-40B4-BE49-F238E27FC236}">
                <a16:creationId xmlns:a16="http://schemas.microsoft.com/office/drawing/2014/main" id="{BC31449C-DD1B-4C99-A020-E0259376EAB2}"/>
              </a:ext>
            </a:extLst>
          </p:cNvPr>
          <p:cNvSpPr/>
          <p:nvPr/>
        </p:nvSpPr>
        <p:spPr>
          <a:xfrm>
            <a:off x="5681209" y="6253018"/>
            <a:ext cx="1749876" cy="237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As is</a:t>
            </a:r>
          </a:p>
        </p:txBody>
      </p:sp>
      <p:sp>
        <p:nvSpPr>
          <p:cNvPr id="64" name="Rectangle 63">
            <a:extLst>
              <a:ext uri="{FF2B5EF4-FFF2-40B4-BE49-F238E27FC236}">
                <a16:creationId xmlns:a16="http://schemas.microsoft.com/office/drawing/2014/main" id="{1C7B3B1F-F2FD-4B33-91AB-4263EF58098C}"/>
              </a:ext>
            </a:extLst>
          </p:cNvPr>
          <p:cNvSpPr/>
          <p:nvPr/>
        </p:nvSpPr>
        <p:spPr>
          <a:xfrm>
            <a:off x="8799414" y="6313928"/>
            <a:ext cx="1749876" cy="237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 Persona</a:t>
            </a:r>
          </a:p>
        </p:txBody>
      </p:sp>
      <p:sp>
        <p:nvSpPr>
          <p:cNvPr id="65" name="Rectangle 64">
            <a:extLst>
              <a:ext uri="{FF2B5EF4-FFF2-40B4-BE49-F238E27FC236}">
                <a16:creationId xmlns:a16="http://schemas.microsoft.com/office/drawing/2014/main" id="{4A0F73C1-F0F4-4EAB-A974-E30B05D3C8D2}"/>
              </a:ext>
            </a:extLst>
          </p:cNvPr>
          <p:cNvSpPr/>
          <p:nvPr/>
        </p:nvSpPr>
        <p:spPr>
          <a:xfrm>
            <a:off x="10608238" y="4719666"/>
            <a:ext cx="1897151" cy="5759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Fiori App (BYO)</a:t>
            </a:r>
          </a:p>
        </p:txBody>
      </p:sp>
      <p:sp>
        <p:nvSpPr>
          <p:cNvPr id="66" name="Rectangle 65">
            <a:extLst>
              <a:ext uri="{FF2B5EF4-FFF2-40B4-BE49-F238E27FC236}">
                <a16:creationId xmlns:a16="http://schemas.microsoft.com/office/drawing/2014/main" id="{3244E2F9-7DE5-4F00-BCEA-F2EFF9F041AE}"/>
              </a:ext>
            </a:extLst>
          </p:cNvPr>
          <p:cNvSpPr/>
          <p:nvPr/>
        </p:nvSpPr>
        <p:spPr>
          <a:xfrm>
            <a:off x="10825977" y="5369600"/>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Element</a:t>
            </a:r>
          </a:p>
        </p:txBody>
      </p:sp>
      <p:sp>
        <p:nvSpPr>
          <p:cNvPr id="67" name="Rectangle 66">
            <a:extLst>
              <a:ext uri="{FF2B5EF4-FFF2-40B4-BE49-F238E27FC236}">
                <a16:creationId xmlns:a16="http://schemas.microsoft.com/office/drawing/2014/main" id="{99B0BDC4-C515-4853-A759-83DC0A8A4F72}"/>
              </a:ext>
            </a:extLst>
          </p:cNvPr>
          <p:cNvSpPr/>
          <p:nvPr/>
        </p:nvSpPr>
        <p:spPr>
          <a:xfrm>
            <a:off x="10824016" y="5806730"/>
            <a:ext cx="1571224"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Free Style</a:t>
            </a:r>
          </a:p>
        </p:txBody>
      </p:sp>
    </p:spTree>
    <p:extLst>
      <p:ext uri="{BB962C8B-B14F-4D97-AF65-F5344CB8AC3E}">
        <p14:creationId xmlns:p14="http://schemas.microsoft.com/office/powerpoint/2010/main" val="298813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D22F-E350-40D0-9595-62A0AF909F4E}"/>
              </a:ext>
            </a:extLst>
          </p:cNvPr>
          <p:cNvSpPr>
            <a:spLocks noGrp="1"/>
          </p:cNvSpPr>
          <p:nvPr>
            <p:ph type="title"/>
          </p:nvPr>
        </p:nvSpPr>
        <p:spPr>
          <a:xfrm>
            <a:off x="121763" y="120028"/>
            <a:ext cx="10515600" cy="1325563"/>
          </a:xfrm>
        </p:spPr>
        <p:txBody>
          <a:bodyPr/>
          <a:lstStyle/>
          <a:p>
            <a:r>
              <a:rPr lang="en-US" dirty="0"/>
              <a:t>Why sometime custom apps fail to run in sap system</a:t>
            </a:r>
          </a:p>
        </p:txBody>
      </p:sp>
      <p:sp>
        <p:nvSpPr>
          <p:cNvPr id="3" name="TextBox 2">
            <a:extLst>
              <a:ext uri="{FF2B5EF4-FFF2-40B4-BE49-F238E27FC236}">
                <a16:creationId xmlns:a16="http://schemas.microsoft.com/office/drawing/2014/main" id="{2FDCDE89-E11E-4584-A91F-D6816AF58AA0}"/>
              </a:ext>
            </a:extLst>
          </p:cNvPr>
          <p:cNvSpPr txBox="1"/>
          <p:nvPr/>
        </p:nvSpPr>
        <p:spPr>
          <a:xfrm>
            <a:off x="254524" y="1555423"/>
            <a:ext cx="11538408" cy="646331"/>
          </a:xfrm>
          <a:prstGeom prst="rect">
            <a:avLst/>
          </a:prstGeom>
          <a:noFill/>
        </p:spPr>
        <p:txBody>
          <a:bodyPr wrap="square" rtlCol="0">
            <a:spAutoFit/>
          </a:bodyPr>
          <a:lstStyle/>
          <a:p>
            <a:r>
              <a:rPr lang="en-US" dirty="0"/>
              <a:t>Anubhav, when I test fiori app in SAP Business App studio / VS Code, the app work fine. But when I deploy the fiori app into sap system it stopped working.</a:t>
            </a:r>
          </a:p>
        </p:txBody>
      </p:sp>
      <mc:AlternateContent xmlns:mc="http://schemas.openxmlformats.org/markup-compatibility/2006" xmlns:p14="http://schemas.microsoft.com/office/powerpoint/2010/main">
        <mc:Choice Requires="p14">
          <p:contentPart p14:bwMode="auto" r:id="rId2">
            <p14:nvContentPartPr>
              <p14:cNvPr id="161" name="Ink 160">
                <a:extLst>
                  <a:ext uri="{FF2B5EF4-FFF2-40B4-BE49-F238E27FC236}">
                    <a16:creationId xmlns:a16="http://schemas.microsoft.com/office/drawing/2014/main" id="{8C162349-4CA8-476A-8634-DFB59EFCF4C2}"/>
                  </a:ext>
                </a:extLst>
              </p14:cNvPr>
              <p14:cNvContentPartPr/>
              <p14:nvPr/>
            </p14:nvContentPartPr>
            <p14:xfrm>
              <a:off x="518318" y="2117958"/>
              <a:ext cx="8258400" cy="4142880"/>
            </p14:xfrm>
          </p:contentPart>
        </mc:Choice>
        <mc:Fallback xmlns="">
          <p:pic>
            <p:nvPicPr>
              <p:cNvPr id="161" name="Ink 160">
                <a:extLst>
                  <a:ext uri="{FF2B5EF4-FFF2-40B4-BE49-F238E27FC236}">
                    <a16:creationId xmlns:a16="http://schemas.microsoft.com/office/drawing/2014/main" id="{8C162349-4CA8-476A-8634-DFB59EFCF4C2}"/>
                  </a:ext>
                </a:extLst>
              </p:cNvPr>
              <p:cNvPicPr/>
              <p:nvPr/>
            </p:nvPicPr>
            <p:blipFill>
              <a:blip r:embed="rId3"/>
              <a:stretch>
                <a:fillRect/>
              </a:stretch>
            </p:blipFill>
            <p:spPr>
              <a:xfrm>
                <a:off x="509318" y="2108958"/>
                <a:ext cx="8276040" cy="4160520"/>
              </a:xfrm>
              <a:prstGeom prst="rect">
                <a:avLst/>
              </a:prstGeom>
            </p:spPr>
          </p:pic>
        </mc:Fallback>
      </mc:AlternateContent>
    </p:spTree>
    <p:extLst>
      <p:ext uri="{BB962C8B-B14F-4D97-AF65-F5344CB8AC3E}">
        <p14:creationId xmlns:p14="http://schemas.microsoft.com/office/powerpoint/2010/main" val="3555737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UI5 Runtime Package in Software downloads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5" name="Picture 4">
            <a:extLst>
              <a:ext uri="{FF2B5EF4-FFF2-40B4-BE49-F238E27FC236}">
                <a16:creationId xmlns:a16="http://schemas.microsoft.com/office/drawing/2014/main" id="{A1B6C971-E8FB-44A6-A051-8214C98E2BA3}"/>
              </a:ext>
            </a:extLst>
          </p:cNvPr>
          <p:cNvPicPr>
            <a:picLocks noChangeAspect="1"/>
          </p:cNvPicPr>
          <p:nvPr/>
        </p:nvPicPr>
        <p:blipFill>
          <a:blip r:embed="rId3"/>
          <a:stretch>
            <a:fillRect/>
          </a:stretch>
        </p:blipFill>
        <p:spPr>
          <a:xfrm>
            <a:off x="791659" y="1097937"/>
            <a:ext cx="9994621" cy="4662125"/>
          </a:xfrm>
          <a:prstGeom prst="rect">
            <a:avLst/>
          </a:prstGeom>
        </p:spPr>
      </p:pic>
    </p:spTree>
    <p:extLst>
      <p:ext uri="{BB962C8B-B14F-4D97-AF65-F5344CB8AC3E}">
        <p14:creationId xmlns:p14="http://schemas.microsoft.com/office/powerpoint/2010/main" val="267045924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17257</TotalTime>
  <Words>2409</Words>
  <Application>Microsoft Office PowerPoint</Application>
  <PresentationFormat>Widescreen</PresentationFormat>
  <Paragraphs>296</Paragraphs>
  <Slides>22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sometime custom apps fail to run in sap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1146</cp:revision>
  <dcterms:created xsi:type="dcterms:W3CDTF">2016-07-10T03:33:26Z</dcterms:created>
  <dcterms:modified xsi:type="dcterms:W3CDTF">2022-04-07T05:52:32Z</dcterms:modified>
</cp:coreProperties>
</file>